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"/>
  </p:notesMasterIdLst>
  <p:sldIdLst>
    <p:sldId id="265" r:id="rId3"/>
    <p:sldId id="574" r:id="rId4"/>
    <p:sldId id="576" r:id="rId5"/>
    <p:sldId id="583" r:id="rId6"/>
    <p:sldId id="501" r:id="rId7"/>
    <p:sldId id="5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7" autoAdjust="0"/>
    <p:restoredTop sz="93073" autoAdjust="0"/>
  </p:normalViewPr>
  <p:slideViewPr>
    <p:cSldViewPr snapToGrid="0" snapToObjects="1">
      <p:cViewPr varScale="1">
        <p:scale>
          <a:sx n="79" d="100"/>
          <a:sy n="79" d="100"/>
        </p:scale>
        <p:origin x="9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99022-9DD6-4F24-B768-1F3ED42377B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E82EA-A344-40A4-AD44-DEDA5DCF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E82EA-A344-40A4-AD44-DEDA5DCF8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6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6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0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5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9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35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3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6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7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62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12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2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8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4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0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DB95E-D0B5-5A44-9E12-7CC06566FE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423159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3CB-8B83-4835-BDCE-9EDEF13506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1035E-EE11-4AF1-9F91-E3C8DE5186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4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369EDF-F8AA-5A49-9827-63E3F7F1FDA6}"/>
              </a:ext>
            </a:extLst>
          </p:cNvPr>
          <p:cNvSpPr txBox="1"/>
          <p:nvPr/>
        </p:nvSpPr>
        <p:spPr>
          <a:xfrm>
            <a:off x="517135" y="2040345"/>
            <a:ext cx="81097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Using a visual schedule (that includes words and pictures) at the start of each lesson serves as an advance organizer for you as the teacher and your students.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The visual schedule can be used as a completion checklist throughout the lesson. </a:t>
            </a:r>
            <a:r>
              <a:rPr lang="en-US" i="1" dirty="0">
                <a:latin typeface="Century Gothic" panose="020B0502020202020204" pitchFamily="34" charset="0"/>
              </a:rPr>
              <a:t>If possible</a:t>
            </a:r>
            <a:r>
              <a:rPr lang="en-US" dirty="0">
                <a:latin typeface="Century Gothic" panose="020B0502020202020204" pitchFamily="34" charset="0"/>
              </a:rPr>
              <a:t>, send home a printed version of the schedule. The printed checklist can be laminated so that students can check off each step as they complete them, then wiped clean for use next time.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Plan instructional lesson.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images for parts of your lesson.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Embed virtual visual checklist to your instructional presentation.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During your lesson, use check marks (or stickers!) to check off completed instructional activities.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6FCAA-6348-4E54-8031-4BE1CDE9397E}"/>
              </a:ext>
            </a:extLst>
          </p:cNvPr>
          <p:cNvSpPr txBox="1"/>
          <p:nvPr/>
        </p:nvSpPr>
        <p:spPr>
          <a:xfrm>
            <a:off x="1518118" y="661932"/>
            <a:ext cx="6107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3DC4"/>
                </a:solidFill>
                <a:latin typeface="Century Gothic" panose="020B0502020202020204" pitchFamily="34" charset="0"/>
              </a:rPr>
              <a:t>Visual Schedule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F3D1D69-EA35-4302-A9F7-C6508D8F0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78" y="5738869"/>
            <a:ext cx="369967" cy="369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3D21F6-979A-4699-945F-7C9EBAFF6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819" y="5695252"/>
            <a:ext cx="60468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9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6155267" y="281920"/>
            <a:ext cx="2573867" cy="179505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Schedule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464669" y="2144678"/>
            <a:ext cx="3481556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Wingdings" panose="05000000000000000000" pitchFamily="2" charset="2"/>
                </a:rPr>
                <a:t>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63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3DDDB4-6BDC-4D40-BE4E-1DFB48BB2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12040" r="73033" b="65956"/>
          <a:stretch/>
        </p:blipFill>
        <p:spPr>
          <a:xfrm>
            <a:off x="242812" y="4186518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39B386-4EA5-4567-8B62-B4A8D8B8E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41184" r="73033" b="36375"/>
          <a:stretch/>
        </p:blipFill>
        <p:spPr>
          <a:xfrm>
            <a:off x="2245810" y="316556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BA204E-F48C-4603-BC9E-29AD421DB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69989" r="73033" b="8008"/>
          <a:stretch/>
        </p:blipFill>
        <p:spPr>
          <a:xfrm>
            <a:off x="2245811" y="1595094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5293B3-F420-4F3C-902E-CAF92570C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7" t="70838" r="72869" b="7158"/>
          <a:stretch/>
        </p:blipFill>
        <p:spPr>
          <a:xfrm>
            <a:off x="4224421" y="416599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B938A-93DE-4D1C-A136-1135143A0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06" t="43104" r="74224" b="36666"/>
          <a:stretch/>
        </p:blipFill>
        <p:spPr>
          <a:xfrm>
            <a:off x="243844" y="1611441"/>
            <a:ext cx="1693887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92CF9-597F-4469-9F4B-08DD3CE745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8" t="44789" r="73276" b="33207"/>
          <a:stretch/>
        </p:blipFill>
        <p:spPr>
          <a:xfrm>
            <a:off x="243843" y="316561"/>
            <a:ext cx="1693888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85685-2DCB-45B0-886B-4F9DC4039A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86" t="37668" r="73890" b="40329"/>
          <a:stretch/>
        </p:blipFill>
        <p:spPr>
          <a:xfrm>
            <a:off x="4210309" y="1559395"/>
            <a:ext cx="1736108" cy="1159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7399B-D9E7-4BCF-9D72-DFA57E138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45" t="22567" r="73631" b="55429"/>
          <a:stretch/>
        </p:blipFill>
        <p:spPr>
          <a:xfrm>
            <a:off x="6257489" y="2898068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36398E-D3B2-480B-8304-5D39381DA0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45" t="43717" r="73221" b="34279"/>
          <a:stretch/>
        </p:blipFill>
        <p:spPr>
          <a:xfrm>
            <a:off x="242812" y="2906321"/>
            <a:ext cx="169491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1A2D3-E268-4533-8C8F-69BBFA5994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03" t="23180" r="71121" b="52353"/>
          <a:stretch/>
        </p:blipFill>
        <p:spPr>
          <a:xfrm>
            <a:off x="2227074" y="2889975"/>
            <a:ext cx="1712628" cy="1134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45A03-30D8-4ABC-80DD-22923250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78" t="54796" r="71696" b="20111"/>
          <a:stretch/>
        </p:blipFill>
        <p:spPr>
          <a:xfrm>
            <a:off x="2217706" y="4184855"/>
            <a:ext cx="1712628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7B24B-6C6C-4AC5-81BD-2DD850B99A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68895" r="74575" b="9387"/>
          <a:stretch/>
        </p:blipFill>
        <p:spPr>
          <a:xfrm>
            <a:off x="4224421" y="2868380"/>
            <a:ext cx="1721996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C525FA-22A3-4492-8971-89E863F345E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8" t="18081" r="74454" b="60447"/>
          <a:stretch/>
        </p:blipFill>
        <p:spPr>
          <a:xfrm>
            <a:off x="6237194" y="282783"/>
            <a:ext cx="1732770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480571-974F-41AB-92CC-CC141752BBA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8" t="45231" r="74454" b="34987"/>
          <a:stretch/>
        </p:blipFill>
        <p:spPr>
          <a:xfrm>
            <a:off x="4205158" y="5474070"/>
            <a:ext cx="1754187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E19C2F-C6E0-4E7F-BB22-B5CE57E9D84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18" t="33436" r="75644" b="44561"/>
          <a:stretch/>
        </p:blipFill>
        <p:spPr>
          <a:xfrm>
            <a:off x="6257487" y="1557274"/>
            <a:ext cx="1731363" cy="11695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50F1B-8217-4926-90C9-917CA3E4C40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31" t="53356" r="75337" b="25172"/>
          <a:stretch/>
        </p:blipFill>
        <p:spPr>
          <a:xfrm>
            <a:off x="6257489" y="5470412"/>
            <a:ext cx="1731362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2C684F-B217-4EBD-93DB-C132EC085F8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31" t="27318" r="75337" b="51273"/>
          <a:stretch/>
        </p:blipFill>
        <p:spPr>
          <a:xfrm>
            <a:off x="6257488" y="4208878"/>
            <a:ext cx="1731363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28A450-79A1-4E0B-8ED1-182D2C937B6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2566" t="11217" r="19381" b="17866"/>
          <a:stretch/>
        </p:blipFill>
        <p:spPr>
          <a:xfrm>
            <a:off x="2197564" y="5462320"/>
            <a:ext cx="1732770" cy="11317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159B4-76D2-45A7-AB45-087E2235F94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6125" t="11217" r="19514" b="25242"/>
          <a:stretch/>
        </p:blipFill>
        <p:spPr>
          <a:xfrm>
            <a:off x="4205158" y="282783"/>
            <a:ext cx="1732770" cy="11392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71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2D9CF-ECCA-4A35-A46C-6F586C3DB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4" t="11217" r="22377" b="26915"/>
          <a:stretch/>
        </p:blipFill>
        <p:spPr>
          <a:xfrm>
            <a:off x="242811" y="1611441"/>
            <a:ext cx="169491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A8929-04CF-4557-B812-266EBF377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0" t="13269" r="24033" b="26361"/>
          <a:stretch/>
        </p:blipFill>
        <p:spPr>
          <a:xfrm>
            <a:off x="242810" y="2983042"/>
            <a:ext cx="169491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A8E8FE-B555-4C7F-8CC3-E98B8558C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13" t="13225" r="20000" b="22115"/>
          <a:stretch/>
        </p:blipFill>
        <p:spPr>
          <a:xfrm>
            <a:off x="242811" y="239840"/>
            <a:ext cx="169491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351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DA0101-F4DD-4C5A-AE91-86484F2AFD55}"/>
              </a:ext>
            </a:extLst>
          </p:cNvPr>
          <p:cNvGrpSpPr/>
          <p:nvPr/>
        </p:nvGrpSpPr>
        <p:grpSpPr>
          <a:xfrm>
            <a:off x="243843" y="316561"/>
            <a:ext cx="2324443" cy="1131759"/>
            <a:chOff x="243843" y="316561"/>
            <a:chExt cx="2324443" cy="11317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392CF9-597F-4469-9F4B-08DD3CE7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62DDB2-8471-47D7-826D-021251FB77F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9C27F-9CF4-4D66-8515-168CD6D509B1}"/>
              </a:ext>
            </a:extLst>
          </p:cNvPr>
          <p:cNvGrpSpPr/>
          <p:nvPr/>
        </p:nvGrpSpPr>
        <p:grpSpPr>
          <a:xfrm>
            <a:off x="243844" y="1611441"/>
            <a:ext cx="2324442" cy="1131759"/>
            <a:chOff x="243844" y="1611441"/>
            <a:chExt cx="2324442" cy="11317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6B938A-93DE-4D1C-A136-1135143A0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06" t="43104" r="74224" b="36666"/>
            <a:stretch/>
          </p:blipFill>
          <p:spPr>
            <a:xfrm>
              <a:off x="243844" y="1611441"/>
              <a:ext cx="1693887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D433C2-D7F9-42D2-82C5-1EA26ADBAC3F}"/>
                </a:ext>
              </a:extLst>
            </p:cNvPr>
            <p:cNvSpPr/>
            <p:nvPr/>
          </p:nvSpPr>
          <p:spPr>
            <a:xfrm>
              <a:off x="2099734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6C7ED7-9E8A-4089-8C7C-36DC69E03E26}"/>
              </a:ext>
            </a:extLst>
          </p:cNvPr>
          <p:cNvGrpSpPr/>
          <p:nvPr/>
        </p:nvGrpSpPr>
        <p:grpSpPr>
          <a:xfrm>
            <a:off x="242812" y="2906321"/>
            <a:ext cx="2375004" cy="1131759"/>
            <a:chOff x="242812" y="2906321"/>
            <a:chExt cx="2375004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836398E-D3B2-480B-8304-5D39381D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43717" r="73221" b="34279"/>
            <a:stretch/>
          </p:blipFill>
          <p:spPr>
            <a:xfrm>
              <a:off x="242812" y="2906321"/>
              <a:ext cx="169491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4E9F35-A508-482F-87C1-0FC9B3EA1525}"/>
                </a:ext>
              </a:extLst>
            </p:cNvPr>
            <p:cNvSpPr/>
            <p:nvPr/>
          </p:nvSpPr>
          <p:spPr>
            <a:xfrm>
              <a:off x="2149264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A906A0-4D71-4201-8BC5-369D793D6874}"/>
              </a:ext>
            </a:extLst>
          </p:cNvPr>
          <p:cNvGrpSpPr/>
          <p:nvPr/>
        </p:nvGrpSpPr>
        <p:grpSpPr>
          <a:xfrm>
            <a:off x="242812" y="4186518"/>
            <a:ext cx="2375004" cy="1131759"/>
            <a:chOff x="242812" y="4186518"/>
            <a:chExt cx="2375004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3DDDB4-6BDC-4D40-BE4E-1DFB48BB2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50A8A0-FFA2-4D21-9133-91CA37CDBB14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2E7A05-3D8A-4F9A-88C2-A612F783E689}"/>
              </a:ext>
            </a:extLst>
          </p:cNvPr>
          <p:cNvGrpSpPr/>
          <p:nvPr/>
        </p:nvGrpSpPr>
        <p:grpSpPr>
          <a:xfrm>
            <a:off x="3480468" y="312377"/>
            <a:ext cx="2343085" cy="1131759"/>
            <a:chOff x="3968699" y="312377"/>
            <a:chExt cx="2343085" cy="1131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39B386-4EA5-4567-8B62-B4A8D8B8E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360B3B-D594-4B4B-B75A-4B7A35DADC96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F2EC4A-7A13-4360-A737-77113C65DAC7}"/>
              </a:ext>
            </a:extLst>
          </p:cNvPr>
          <p:cNvGrpSpPr/>
          <p:nvPr/>
        </p:nvGrpSpPr>
        <p:grpSpPr>
          <a:xfrm>
            <a:off x="3480467" y="1612221"/>
            <a:ext cx="2343086" cy="1131759"/>
            <a:chOff x="3968698" y="1612221"/>
            <a:chExt cx="2343086" cy="11317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BA204E-F48C-4603-BC9E-29AD421DB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69989" r="73033" b="8008"/>
            <a:stretch/>
          </p:blipFill>
          <p:spPr>
            <a:xfrm>
              <a:off x="3968698" y="1612221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31992-B5D7-4BAA-AE9F-5060E84A3259}"/>
                </a:ext>
              </a:extLst>
            </p:cNvPr>
            <p:cNvSpPr/>
            <p:nvPr/>
          </p:nvSpPr>
          <p:spPr>
            <a:xfrm>
              <a:off x="5843232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58303A-1C8E-4C09-9355-7535C3C90B28}"/>
              </a:ext>
            </a:extLst>
          </p:cNvPr>
          <p:cNvGrpSpPr/>
          <p:nvPr/>
        </p:nvGrpSpPr>
        <p:grpSpPr>
          <a:xfrm>
            <a:off x="3461730" y="2903588"/>
            <a:ext cx="2363901" cy="1134492"/>
            <a:chOff x="3949961" y="2903588"/>
            <a:chExt cx="2363901" cy="11344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31A2D3-E268-4533-8C8F-69BBFA599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33028D-F504-428C-B53E-75C0076DEBD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1C1D39-654B-4F59-8983-21127EF0D87A}"/>
              </a:ext>
            </a:extLst>
          </p:cNvPr>
          <p:cNvGrpSpPr/>
          <p:nvPr/>
        </p:nvGrpSpPr>
        <p:grpSpPr>
          <a:xfrm>
            <a:off x="3471097" y="4186518"/>
            <a:ext cx="2373237" cy="1117076"/>
            <a:chOff x="3959328" y="4186518"/>
            <a:chExt cx="2373237" cy="11170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445A03-30D8-4ABC-80DD-229232505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78" t="54796" r="71696" b="20111"/>
            <a:stretch/>
          </p:blipFill>
          <p:spPr>
            <a:xfrm>
              <a:off x="3959328" y="4186518"/>
              <a:ext cx="1712628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DA3947-EEE4-409E-8918-111BE30C764C}"/>
                </a:ext>
              </a:extLst>
            </p:cNvPr>
            <p:cNvSpPr/>
            <p:nvPr/>
          </p:nvSpPr>
          <p:spPr>
            <a:xfrm>
              <a:off x="5864013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88F53704-EAEC-43C8-8C88-6FF0BEA2D7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E0EF678-FEED-4729-9179-82535AA1A216}"/>
              </a:ext>
            </a:extLst>
          </p:cNvPr>
          <p:cNvGrpSpPr/>
          <p:nvPr/>
        </p:nvGrpSpPr>
        <p:grpSpPr>
          <a:xfrm>
            <a:off x="3471097" y="5452032"/>
            <a:ext cx="2373237" cy="1131758"/>
            <a:chOff x="3959328" y="5452032"/>
            <a:chExt cx="2373237" cy="113175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075209-7156-4B4E-B57C-55A09B6F0CDE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02A733-7835-4400-A255-717FA8187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2566" t="11217" r="19381" b="17866"/>
            <a:stretch/>
          </p:blipFill>
          <p:spPr>
            <a:xfrm>
              <a:off x="3959328" y="5452032"/>
              <a:ext cx="1712628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CF1F0C-A063-406B-B445-953E1348203A}"/>
              </a:ext>
            </a:extLst>
          </p:cNvPr>
          <p:cNvGrpSpPr/>
          <p:nvPr/>
        </p:nvGrpSpPr>
        <p:grpSpPr>
          <a:xfrm>
            <a:off x="6605771" y="1607768"/>
            <a:ext cx="2344521" cy="1131759"/>
            <a:chOff x="6779277" y="1607768"/>
            <a:chExt cx="2344521" cy="113175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0801A1-5773-4936-B74F-4618D5C1A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4513" t="13225" r="20000" b="22115"/>
            <a:stretch/>
          </p:blipFill>
          <p:spPr>
            <a:xfrm>
              <a:off x="6779277" y="1607768"/>
              <a:ext cx="169491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C351D3-81F1-4FDC-8590-9C28D5D34036}"/>
                </a:ext>
              </a:extLst>
            </p:cNvPr>
            <p:cNvSpPr/>
            <p:nvPr/>
          </p:nvSpPr>
          <p:spPr>
            <a:xfrm>
              <a:off x="8655246" y="1952259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4E69F5-C514-4AF5-BDD6-ADA392A2C059}"/>
              </a:ext>
            </a:extLst>
          </p:cNvPr>
          <p:cNvGrpSpPr/>
          <p:nvPr/>
        </p:nvGrpSpPr>
        <p:grpSpPr>
          <a:xfrm>
            <a:off x="6605771" y="2903588"/>
            <a:ext cx="2348095" cy="1131759"/>
            <a:chOff x="6779277" y="2979369"/>
            <a:chExt cx="2348095" cy="11317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FB29B5-9ED5-4EA8-8B05-FF78E99E6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2214" t="11217" r="22377" b="26915"/>
            <a:stretch/>
          </p:blipFill>
          <p:spPr>
            <a:xfrm>
              <a:off x="6779277" y="2979369"/>
              <a:ext cx="169491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D42A28-1616-43CD-82A7-1A991DB650CD}"/>
                </a:ext>
              </a:extLst>
            </p:cNvPr>
            <p:cNvSpPr/>
            <p:nvPr/>
          </p:nvSpPr>
          <p:spPr>
            <a:xfrm>
              <a:off x="8658820" y="324944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154737-34B3-4C77-BE9F-C19C30BD2A97}"/>
              </a:ext>
            </a:extLst>
          </p:cNvPr>
          <p:cNvGrpSpPr/>
          <p:nvPr/>
        </p:nvGrpSpPr>
        <p:grpSpPr>
          <a:xfrm>
            <a:off x="6582009" y="4192951"/>
            <a:ext cx="2384932" cy="1139284"/>
            <a:chOff x="6609344" y="5619106"/>
            <a:chExt cx="2384932" cy="113928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6131D5-2AAA-4252-8086-1BA3AE50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6125" t="11217" r="19514" b="25242"/>
            <a:stretch/>
          </p:blipFill>
          <p:spPr>
            <a:xfrm>
              <a:off x="6609344" y="5619106"/>
              <a:ext cx="1732770" cy="113928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2376DAE-4348-4052-A3B7-D2B4E77C7BF2}"/>
                </a:ext>
              </a:extLst>
            </p:cNvPr>
            <p:cNvSpPr/>
            <p:nvPr/>
          </p:nvSpPr>
          <p:spPr>
            <a:xfrm>
              <a:off x="8525724" y="5859365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43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16601-6533-4DFB-9EE5-892E0A0B6D4E}"/>
              </a:ext>
            </a:extLst>
          </p:cNvPr>
          <p:cNvGrpSpPr/>
          <p:nvPr/>
        </p:nvGrpSpPr>
        <p:grpSpPr>
          <a:xfrm>
            <a:off x="197382" y="274998"/>
            <a:ext cx="2370904" cy="1159968"/>
            <a:chOff x="197382" y="274998"/>
            <a:chExt cx="2370904" cy="11599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07F168-BCD3-41E6-AA61-39EEC2DDF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4324A6-13BD-4062-9D6F-DF54A1973708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BB13C3-9E0C-4A1A-98F8-555076B09E15}"/>
              </a:ext>
            </a:extLst>
          </p:cNvPr>
          <p:cNvGrpSpPr/>
          <p:nvPr/>
        </p:nvGrpSpPr>
        <p:grpSpPr>
          <a:xfrm>
            <a:off x="211494" y="1654706"/>
            <a:ext cx="2356792" cy="1117076"/>
            <a:chOff x="211494" y="1654706"/>
            <a:chExt cx="2356792" cy="11170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C92143-9391-4A56-8917-FEF2B2295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31" t="68895" r="74575" b="9387"/>
            <a:stretch/>
          </p:blipFill>
          <p:spPr>
            <a:xfrm>
              <a:off x="211494" y="1654706"/>
              <a:ext cx="1721996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EFE973-C2C8-42DB-BC37-6B25CD7B309E}"/>
                </a:ext>
              </a:extLst>
            </p:cNvPr>
            <p:cNvSpPr/>
            <p:nvPr/>
          </p:nvSpPr>
          <p:spPr>
            <a:xfrm>
              <a:off x="2099734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94CA0-D6BC-454B-A81D-D13C1318546B}"/>
              </a:ext>
            </a:extLst>
          </p:cNvPr>
          <p:cNvGrpSpPr/>
          <p:nvPr/>
        </p:nvGrpSpPr>
        <p:grpSpPr>
          <a:xfrm>
            <a:off x="3369867" y="266681"/>
            <a:ext cx="2364965" cy="1131759"/>
            <a:chOff x="202127" y="2952320"/>
            <a:chExt cx="2364965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A41901-FFFE-4041-ADAD-6AB9B8F80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38BC3E-15CC-4F6F-85A6-BC41F343BDA2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EF80B-33FA-4B0F-B0DE-52987D7B36A6}"/>
              </a:ext>
            </a:extLst>
          </p:cNvPr>
          <p:cNvGrpSpPr/>
          <p:nvPr/>
        </p:nvGrpSpPr>
        <p:grpSpPr>
          <a:xfrm>
            <a:off x="3369867" y="1631795"/>
            <a:ext cx="2394473" cy="1101147"/>
            <a:chOff x="173813" y="4260396"/>
            <a:chExt cx="2394473" cy="11011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980118-4942-41B2-BD8E-9144209F9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45231" r="74454" b="34987"/>
            <a:stretch/>
          </p:blipFill>
          <p:spPr>
            <a:xfrm>
              <a:off x="173813" y="4260396"/>
              <a:ext cx="1754187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4F27FC-3C4B-4978-AC58-F04AAFB9E091}"/>
                </a:ext>
              </a:extLst>
            </p:cNvPr>
            <p:cNvSpPr/>
            <p:nvPr/>
          </p:nvSpPr>
          <p:spPr>
            <a:xfrm>
              <a:off x="2099734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A74F1E-EF25-48A1-9293-48426329410B}"/>
              </a:ext>
            </a:extLst>
          </p:cNvPr>
          <p:cNvGrpSpPr/>
          <p:nvPr/>
        </p:nvGrpSpPr>
        <p:grpSpPr>
          <a:xfrm>
            <a:off x="3369867" y="2963016"/>
            <a:ext cx="2388993" cy="1104401"/>
            <a:chOff x="3922791" y="324361"/>
            <a:chExt cx="2388993" cy="11044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5770D3-97D5-4B69-9535-3156BDC39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18081" r="74454" b="60447"/>
            <a:stretch/>
          </p:blipFill>
          <p:spPr>
            <a:xfrm>
              <a:off x="3922791" y="324361"/>
              <a:ext cx="1732770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9F157B-0444-4F51-81D7-712E11C42D5B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1F29C2-AB4F-456C-931A-84505D3293E5}"/>
              </a:ext>
            </a:extLst>
          </p:cNvPr>
          <p:cNvGrpSpPr/>
          <p:nvPr/>
        </p:nvGrpSpPr>
        <p:grpSpPr>
          <a:xfrm>
            <a:off x="6540145" y="1647364"/>
            <a:ext cx="2388994" cy="1131759"/>
            <a:chOff x="3922790" y="4295340"/>
            <a:chExt cx="2388994" cy="11317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938867-591C-4A42-928D-26A3E8D4D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A06884-8834-42A0-9DC4-A0FACA17BC9F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3646B09-892C-491E-95FE-153A78099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54109A8-B25A-44BF-A73B-40304D5CB335}"/>
              </a:ext>
            </a:extLst>
          </p:cNvPr>
          <p:cNvGrpSpPr/>
          <p:nvPr/>
        </p:nvGrpSpPr>
        <p:grpSpPr>
          <a:xfrm>
            <a:off x="3369867" y="4297491"/>
            <a:ext cx="2396049" cy="1131759"/>
            <a:chOff x="3915735" y="1624661"/>
            <a:chExt cx="2396049" cy="11317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E80086-4080-448F-A3BF-260BA6B72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617A7F-FF54-4196-AAE2-DC6FB9550A2E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E10721-7904-4764-8C42-E7E9E9DBA3C1}"/>
              </a:ext>
            </a:extLst>
          </p:cNvPr>
          <p:cNvGrpSpPr/>
          <p:nvPr/>
        </p:nvGrpSpPr>
        <p:grpSpPr>
          <a:xfrm>
            <a:off x="228396" y="2991522"/>
            <a:ext cx="2396050" cy="1101147"/>
            <a:chOff x="3373974" y="4253775"/>
            <a:chExt cx="2396050" cy="110114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14DDA22-46F0-4B87-B48E-4E9C783FB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77648D-EB82-4CF4-9DD4-C6E0028FDDF6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645E8E-9F47-4AA9-8422-65DA23192ED4}"/>
              </a:ext>
            </a:extLst>
          </p:cNvPr>
          <p:cNvGrpSpPr/>
          <p:nvPr/>
        </p:nvGrpSpPr>
        <p:grpSpPr>
          <a:xfrm>
            <a:off x="228396" y="4318613"/>
            <a:ext cx="2396050" cy="1104401"/>
            <a:chOff x="3373974" y="5580866"/>
            <a:chExt cx="2396050" cy="110440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7B769FE-F058-4A20-9D50-B397B7FC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31" t="53356" r="75337" b="25172"/>
            <a:stretch/>
          </p:blipFill>
          <p:spPr>
            <a:xfrm>
              <a:off x="3373974" y="5580866"/>
              <a:ext cx="1731362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A807E5-15B8-43B2-9D79-C0BAFB7638D8}"/>
                </a:ext>
              </a:extLst>
            </p:cNvPr>
            <p:cNvSpPr/>
            <p:nvPr/>
          </p:nvSpPr>
          <p:spPr>
            <a:xfrm>
              <a:off x="5301472" y="5875499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21FD5F-6073-42E2-B008-ADDBDAFEDCB5}"/>
              </a:ext>
            </a:extLst>
          </p:cNvPr>
          <p:cNvGrpSpPr/>
          <p:nvPr/>
        </p:nvGrpSpPr>
        <p:grpSpPr>
          <a:xfrm>
            <a:off x="6540145" y="2976215"/>
            <a:ext cx="2344522" cy="1131759"/>
            <a:chOff x="6779276" y="4350970"/>
            <a:chExt cx="2344522" cy="113175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C3DAA08-0DBE-42CB-86C8-B980848F5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4560" t="13269" r="24033" b="26361"/>
            <a:stretch/>
          </p:blipFill>
          <p:spPr>
            <a:xfrm>
              <a:off x="6779276" y="4350970"/>
              <a:ext cx="169491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1BEE262-2875-4ECD-A7FE-50F74671E01B}"/>
                </a:ext>
              </a:extLst>
            </p:cNvPr>
            <p:cNvSpPr/>
            <p:nvPr/>
          </p:nvSpPr>
          <p:spPr>
            <a:xfrm>
              <a:off x="8655246" y="469546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33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</TotalTime>
  <Words>143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Valentina Contesse</cp:lastModifiedBy>
  <cp:revision>47</cp:revision>
  <dcterms:created xsi:type="dcterms:W3CDTF">2020-04-08T16:41:31Z</dcterms:created>
  <dcterms:modified xsi:type="dcterms:W3CDTF">2020-08-13T18:49:12Z</dcterms:modified>
</cp:coreProperties>
</file>