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0" r:id="rId3"/>
    <p:sldId id="261" r:id="rId4"/>
    <p:sldId id="257" r:id="rId5"/>
    <p:sldId id="258" r:id="rId6"/>
    <p:sldId id="263" r:id="rId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D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49"/>
    <p:restoredTop sz="94883" autoAdjust="0"/>
  </p:normalViewPr>
  <p:slideViewPr>
    <p:cSldViewPr snapToGrid="0" snapToObjects="1">
      <p:cViewPr varScale="1">
        <p:scale>
          <a:sx n="81" d="100"/>
          <a:sy n="81" d="100"/>
        </p:scale>
        <p:origin x="1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F2E147-65E6-E942-8D34-EADBB92ED618}" type="datetimeFigureOut">
              <a:rPr lang="en-US" smtClean="0"/>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AF7811-B3CF-964D-86FA-903A2A63848C}" type="slidenum">
              <a:rPr lang="en-US" smtClean="0"/>
              <a:t>‹#›</a:t>
            </a:fld>
            <a:endParaRPr lang="en-US"/>
          </a:p>
        </p:txBody>
      </p:sp>
    </p:spTree>
    <p:extLst>
      <p:ext uri="{BB962C8B-B14F-4D97-AF65-F5344CB8AC3E}">
        <p14:creationId xmlns:p14="http://schemas.microsoft.com/office/powerpoint/2010/main" val="3739663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F2E147-65E6-E942-8D34-EADBB92ED618}" type="datetimeFigureOut">
              <a:rPr lang="en-US" smtClean="0"/>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AF7811-B3CF-964D-86FA-903A2A63848C}" type="slidenum">
              <a:rPr lang="en-US" smtClean="0"/>
              <a:t>‹#›</a:t>
            </a:fld>
            <a:endParaRPr lang="en-US"/>
          </a:p>
        </p:txBody>
      </p:sp>
    </p:spTree>
    <p:extLst>
      <p:ext uri="{BB962C8B-B14F-4D97-AF65-F5344CB8AC3E}">
        <p14:creationId xmlns:p14="http://schemas.microsoft.com/office/powerpoint/2010/main" val="4206844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F2E147-65E6-E942-8D34-EADBB92ED618}" type="datetimeFigureOut">
              <a:rPr lang="en-US" smtClean="0"/>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AF7811-B3CF-964D-86FA-903A2A63848C}" type="slidenum">
              <a:rPr lang="en-US" smtClean="0"/>
              <a:t>‹#›</a:t>
            </a:fld>
            <a:endParaRPr lang="en-US"/>
          </a:p>
        </p:txBody>
      </p:sp>
    </p:spTree>
    <p:extLst>
      <p:ext uri="{BB962C8B-B14F-4D97-AF65-F5344CB8AC3E}">
        <p14:creationId xmlns:p14="http://schemas.microsoft.com/office/powerpoint/2010/main" val="2829660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F2E147-65E6-E942-8D34-EADBB92ED618}" type="datetimeFigureOut">
              <a:rPr lang="en-US" smtClean="0"/>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AF7811-B3CF-964D-86FA-903A2A63848C}" type="slidenum">
              <a:rPr lang="en-US" smtClean="0"/>
              <a:t>‹#›</a:t>
            </a:fld>
            <a:endParaRPr lang="en-US"/>
          </a:p>
        </p:txBody>
      </p:sp>
    </p:spTree>
    <p:extLst>
      <p:ext uri="{BB962C8B-B14F-4D97-AF65-F5344CB8AC3E}">
        <p14:creationId xmlns:p14="http://schemas.microsoft.com/office/powerpoint/2010/main" val="927667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F2E147-65E6-E942-8D34-EADBB92ED618}" type="datetimeFigureOut">
              <a:rPr lang="en-US" smtClean="0"/>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AF7811-B3CF-964D-86FA-903A2A63848C}" type="slidenum">
              <a:rPr lang="en-US" smtClean="0"/>
              <a:t>‹#›</a:t>
            </a:fld>
            <a:endParaRPr lang="en-US"/>
          </a:p>
        </p:txBody>
      </p:sp>
    </p:spTree>
    <p:extLst>
      <p:ext uri="{BB962C8B-B14F-4D97-AF65-F5344CB8AC3E}">
        <p14:creationId xmlns:p14="http://schemas.microsoft.com/office/powerpoint/2010/main" val="3502442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F2E147-65E6-E942-8D34-EADBB92ED618}" type="datetimeFigureOut">
              <a:rPr lang="en-US" smtClean="0"/>
              <a:t>5/7/2020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AF7811-B3CF-964D-86FA-903A2A63848C}" type="slidenum">
              <a:rPr lang="en-US" smtClean="0"/>
              <a:t>‹#›</a:t>
            </a:fld>
            <a:endParaRPr lang="en-US"/>
          </a:p>
        </p:txBody>
      </p:sp>
    </p:spTree>
    <p:extLst>
      <p:ext uri="{BB962C8B-B14F-4D97-AF65-F5344CB8AC3E}">
        <p14:creationId xmlns:p14="http://schemas.microsoft.com/office/powerpoint/2010/main" val="3499830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F2E147-65E6-E942-8D34-EADBB92ED618}" type="datetimeFigureOut">
              <a:rPr lang="en-US" smtClean="0"/>
              <a:t>5/7/2020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AF7811-B3CF-964D-86FA-903A2A63848C}" type="slidenum">
              <a:rPr lang="en-US" smtClean="0"/>
              <a:t>‹#›</a:t>
            </a:fld>
            <a:endParaRPr lang="en-US"/>
          </a:p>
        </p:txBody>
      </p:sp>
    </p:spTree>
    <p:extLst>
      <p:ext uri="{BB962C8B-B14F-4D97-AF65-F5344CB8AC3E}">
        <p14:creationId xmlns:p14="http://schemas.microsoft.com/office/powerpoint/2010/main" val="1222327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F2E147-65E6-E942-8D34-EADBB92ED618}" type="datetimeFigureOut">
              <a:rPr lang="en-US" smtClean="0"/>
              <a:t>5/7/2020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AF7811-B3CF-964D-86FA-903A2A63848C}" type="slidenum">
              <a:rPr lang="en-US" smtClean="0"/>
              <a:t>‹#›</a:t>
            </a:fld>
            <a:endParaRPr lang="en-US"/>
          </a:p>
        </p:txBody>
      </p:sp>
    </p:spTree>
    <p:extLst>
      <p:ext uri="{BB962C8B-B14F-4D97-AF65-F5344CB8AC3E}">
        <p14:creationId xmlns:p14="http://schemas.microsoft.com/office/powerpoint/2010/main" val="3770788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F2E147-65E6-E942-8D34-EADBB92ED618}" type="datetimeFigureOut">
              <a:rPr lang="en-US" smtClean="0"/>
              <a:t>5/7/2020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AF7811-B3CF-964D-86FA-903A2A63848C}" type="slidenum">
              <a:rPr lang="en-US" smtClean="0"/>
              <a:t>‹#›</a:t>
            </a:fld>
            <a:endParaRPr lang="en-US"/>
          </a:p>
        </p:txBody>
      </p:sp>
    </p:spTree>
    <p:extLst>
      <p:ext uri="{BB962C8B-B14F-4D97-AF65-F5344CB8AC3E}">
        <p14:creationId xmlns:p14="http://schemas.microsoft.com/office/powerpoint/2010/main" val="2362946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F2E147-65E6-E942-8D34-EADBB92ED618}" type="datetimeFigureOut">
              <a:rPr lang="en-US" smtClean="0"/>
              <a:t>5/7/2020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AF7811-B3CF-964D-86FA-903A2A63848C}" type="slidenum">
              <a:rPr lang="en-US" smtClean="0"/>
              <a:t>‹#›</a:t>
            </a:fld>
            <a:endParaRPr lang="en-US"/>
          </a:p>
        </p:txBody>
      </p:sp>
    </p:spTree>
    <p:extLst>
      <p:ext uri="{BB962C8B-B14F-4D97-AF65-F5344CB8AC3E}">
        <p14:creationId xmlns:p14="http://schemas.microsoft.com/office/powerpoint/2010/main" val="3167606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F2E147-65E6-E942-8D34-EADBB92ED618}" type="datetimeFigureOut">
              <a:rPr lang="en-US" smtClean="0"/>
              <a:t>5/7/2020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AF7811-B3CF-964D-86FA-903A2A63848C}" type="slidenum">
              <a:rPr lang="en-US" smtClean="0"/>
              <a:t>‹#›</a:t>
            </a:fld>
            <a:endParaRPr lang="en-US"/>
          </a:p>
        </p:txBody>
      </p:sp>
    </p:spTree>
    <p:extLst>
      <p:ext uri="{BB962C8B-B14F-4D97-AF65-F5344CB8AC3E}">
        <p14:creationId xmlns:p14="http://schemas.microsoft.com/office/powerpoint/2010/main" val="3439220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F2E147-65E6-E942-8D34-EADBB92ED618}" type="datetimeFigureOut">
              <a:rPr lang="en-US" smtClean="0"/>
              <a:t>5/7/2020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AF7811-B3CF-964D-86FA-903A2A63848C}" type="slidenum">
              <a:rPr lang="en-US" smtClean="0"/>
              <a:t>‹#›</a:t>
            </a:fld>
            <a:endParaRPr lang="en-US"/>
          </a:p>
        </p:txBody>
      </p:sp>
      <p:pic>
        <p:nvPicPr>
          <p:cNvPr id="7" name="Picture 6">
            <a:extLst>
              <a:ext uri="{FF2B5EF4-FFF2-40B4-BE49-F238E27FC236}">
                <a16:creationId xmlns:a16="http://schemas.microsoft.com/office/drawing/2014/main" id="{EE4DB95E-D0B5-5A44-9E12-7CC06566FE5C}"/>
              </a:ext>
            </a:extLst>
          </p:cNvPr>
          <p:cNvPicPr>
            <a:picLocks noChangeAspect="1"/>
          </p:cNvPicPr>
          <p:nvPr userDrawn="1"/>
        </p:nvPicPr>
        <p:blipFill>
          <a:blip r:embed="rId13"/>
          <a:stretch>
            <a:fillRect/>
          </a:stretch>
        </p:blipFill>
        <p:spPr>
          <a:xfrm>
            <a:off x="79218" y="6423159"/>
            <a:ext cx="413064" cy="365125"/>
          </a:xfrm>
          <a:prstGeom prst="rect">
            <a:avLst/>
          </a:prstGeom>
        </p:spPr>
      </p:pic>
    </p:spTree>
    <p:extLst>
      <p:ext uri="{BB962C8B-B14F-4D97-AF65-F5344CB8AC3E}">
        <p14:creationId xmlns:p14="http://schemas.microsoft.com/office/powerpoint/2010/main" val="9319572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9" Type="http://schemas.openxmlformats.org/officeDocument/2006/relationships/image" Target="../media/image39.png"/><Relationship Id="rId3" Type="http://schemas.openxmlformats.org/officeDocument/2006/relationships/image" Target="../media/image3.png"/><Relationship Id="rId21" Type="http://schemas.openxmlformats.org/officeDocument/2006/relationships/image" Target="../media/image21.png"/><Relationship Id="rId34" Type="http://schemas.openxmlformats.org/officeDocument/2006/relationships/image" Target="../media/image34.png"/><Relationship Id="rId42" Type="http://schemas.openxmlformats.org/officeDocument/2006/relationships/image" Target="../media/image42.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33" Type="http://schemas.openxmlformats.org/officeDocument/2006/relationships/image" Target="../media/image33.png"/><Relationship Id="rId38" Type="http://schemas.openxmlformats.org/officeDocument/2006/relationships/image" Target="../media/image38.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png"/><Relationship Id="rId41"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32" Type="http://schemas.openxmlformats.org/officeDocument/2006/relationships/image" Target="../media/image32.png"/><Relationship Id="rId37" Type="http://schemas.openxmlformats.org/officeDocument/2006/relationships/image" Target="../media/image37.png"/><Relationship Id="rId40" Type="http://schemas.openxmlformats.org/officeDocument/2006/relationships/image" Target="../media/image40.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36" Type="http://schemas.openxmlformats.org/officeDocument/2006/relationships/image" Target="../media/image36.png"/><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png"/><Relationship Id="rId35"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26" Type="http://schemas.openxmlformats.org/officeDocument/2006/relationships/image" Target="../media/image66.png"/><Relationship Id="rId39" Type="http://schemas.openxmlformats.org/officeDocument/2006/relationships/image" Target="../media/image79.png"/><Relationship Id="rId3" Type="http://schemas.openxmlformats.org/officeDocument/2006/relationships/image" Target="../media/image43.png"/><Relationship Id="rId21" Type="http://schemas.openxmlformats.org/officeDocument/2006/relationships/image" Target="../media/image61.png"/><Relationship Id="rId34" Type="http://schemas.openxmlformats.org/officeDocument/2006/relationships/image" Target="../media/image74.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png"/><Relationship Id="rId33" Type="http://schemas.openxmlformats.org/officeDocument/2006/relationships/image" Target="../media/image73.png"/><Relationship Id="rId38" Type="http://schemas.openxmlformats.org/officeDocument/2006/relationships/image" Target="../media/image78.png"/><Relationship Id="rId2" Type="http://schemas.openxmlformats.org/officeDocument/2006/relationships/image" Target="../media/image2.png"/><Relationship Id="rId16" Type="http://schemas.openxmlformats.org/officeDocument/2006/relationships/image" Target="../media/image56.png"/><Relationship Id="rId20" Type="http://schemas.openxmlformats.org/officeDocument/2006/relationships/image" Target="../media/image60.png"/><Relationship Id="rId29"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24" Type="http://schemas.openxmlformats.org/officeDocument/2006/relationships/image" Target="../media/image64.png"/><Relationship Id="rId32" Type="http://schemas.openxmlformats.org/officeDocument/2006/relationships/image" Target="../media/image72.png"/><Relationship Id="rId37" Type="http://schemas.openxmlformats.org/officeDocument/2006/relationships/image" Target="../media/image77.png"/><Relationship Id="rId40" Type="http://schemas.openxmlformats.org/officeDocument/2006/relationships/image" Target="../media/image80.pn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63.png"/><Relationship Id="rId28" Type="http://schemas.openxmlformats.org/officeDocument/2006/relationships/image" Target="../media/image68.png"/><Relationship Id="rId36" Type="http://schemas.openxmlformats.org/officeDocument/2006/relationships/image" Target="../media/image76.png"/><Relationship Id="rId10" Type="http://schemas.openxmlformats.org/officeDocument/2006/relationships/image" Target="../media/image50.png"/><Relationship Id="rId19" Type="http://schemas.openxmlformats.org/officeDocument/2006/relationships/image" Target="../media/image59.png"/><Relationship Id="rId31" Type="http://schemas.openxmlformats.org/officeDocument/2006/relationships/image" Target="../media/image71.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image" Target="../media/image62.png"/><Relationship Id="rId27" Type="http://schemas.openxmlformats.org/officeDocument/2006/relationships/image" Target="../media/image67.png"/><Relationship Id="rId30" Type="http://schemas.openxmlformats.org/officeDocument/2006/relationships/image" Target="../media/image70.png"/><Relationship Id="rId35" Type="http://schemas.openxmlformats.org/officeDocument/2006/relationships/image" Target="../media/image75.png"/></Relationships>
</file>

<file path=ppt/slides/_rels/slide4.xml.rels><?xml version="1.0" encoding="UTF-8" standalone="yes"?>
<Relationships xmlns="http://schemas.openxmlformats.org/package/2006/relationships"><Relationship Id="rId8" Type="http://schemas.openxmlformats.org/officeDocument/2006/relationships/image" Target="../media/image86.tiff"/><Relationship Id="rId13" Type="http://schemas.openxmlformats.org/officeDocument/2006/relationships/image" Target="../media/image91.png"/><Relationship Id="rId18" Type="http://schemas.openxmlformats.org/officeDocument/2006/relationships/image" Target="../media/image96.png"/><Relationship Id="rId3" Type="http://schemas.openxmlformats.org/officeDocument/2006/relationships/image" Target="../media/image81.tiff"/><Relationship Id="rId21" Type="http://schemas.openxmlformats.org/officeDocument/2006/relationships/image" Target="../media/image99.png"/><Relationship Id="rId7" Type="http://schemas.openxmlformats.org/officeDocument/2006/relationships/image" Target="../media/image85.tiff"/><Relationship Id="rId12" Type="http://schemas.openxmlformats.org/officeDocument/2006/relationships/image" Target="../media/image90.png"/><Relationship Id="rId17" Type="http://schemas.openxmlformats.org/officeDocument/2006/relationships/image" Target="../media/image95.png"/><Relationship Id="rId25" Type="http://schemas.openxmlformats.org/officeDocument/2006/relationships/image" Target="../media/image103.png"/><Relationship Id="rId2" Type="http://schemas.openxmlformats.org/officeDocument/2006/relationships/image" Target="../media/image2.png"/><Relationship Id="rId16" Type="http://schemas.openxmlformats.org/officeDocument/2006/relationships/image" Target="../media/image94.png"/><Relationship Id="rId20"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84.tiff"/><Relationship Id="rId11" Type="http://schemas.openxmlformats.org/officeDocument/2006/relationships/image" Target="../media/image89.png"/><Relationship Id="rId24" Type="http://schemas.openxmlformats.org/officeDocument/2006/relationships/image" Target="../media/image102.png"/><Relationship Id="rId5" Type="http://schemas.openxmlformats.org/officeDocument/2006/relationships/image" Target="../media/image83.tiff"/><Relationship Id="rId15" Type="http://schemas.openxmlformats.org/officeDocument/2006/relationships/image" Target="../media/image93.png"/><Relationship Id="rId23" Type="http://schemas.openxmlformats.org/officeDocument/2006/relationships/image" Target="../media/image101.png"/><Relationship Id="rId10" Type="http://schemas.openxmlformats.org/officeDocument/2006/relationships/image" Target="../media/image88.png"/><Relationship Id="rId19" Type="http://schemas.openxmlformats.org/officeDocument/2006/relationships/image" Target="../media/image97.png"/><Relationship Id="rId4" Type="http://schemas.openxmlformats.org/officeDocument/2006/relationships/image" Target="../media/image82.tiff"/><Relationship Id="rId9" Type="http://schemas.openxmlformats.org/officeDocument/2006/relationships/image" Target="../media/image87.png"/><Relationship Id="rId14" Type="http://schemas.openxmlformats.org/officeDocument/2006/relationships/image" Target="../media/image92.png"/><Relationship Id="rId22" Type="http://schemas.openxmlformats.org/officeDocument/2006/relationships/image" Target="../media/image100.png"/></Relationships>
</file>

<file path=ppt/slides/_rels/slide5.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18" Type="http://schemas.openxmlformats.org/officeDocument/2006/relationships/image" Target="../media/image119.png"/><Relationship Id="rId26" Type="http://schemas.openxmlformats.org/officeDocument/2006/relationships/image" Target="../media/image127.png"/><Relationship Id="rId3" Type="http://schemas.openxmlformats.org/officeDocument/2006/relationships/image" Target="../media/image104.png"/><Relationship Id="rId21" Type="http://schemas.openxmlformats.org/officeDocument/2006/relationships/image" Target="../media/image122.png"/><Relationship Id="rId7" Type="http://schemas.openxmlformats.org/officeDocument/2006/relationships/image" Target="../media/image108.png"/><Relationship Id="rId12" Type="http://schemas.openxmlformats.org/officeDocument/2006/relationships/image" Target="../media/image113.png"/><Relationship Id="rId17" Type="http://schemas.openxmlformats.org/officeDocument/2006/relationships/image" Target="../media/image118.png"/><Relationship Id="rId25" Type="http://schemas.openxmlformats.org/officeDocument/2006/relationships/image" Target="../media/image126.png"/><Relationship Id="rId33" Type="http://schemas.openxmlformats.org/officeDocument/2006/relationships/image" Target="../media/image134.png"/><Relationship Id="rId2" Type="http://schemas.openxmlformats.org/officeDocument/2006/relationships/image" Target="../media/image2.png"/><Relationship Id="rId16" Type="http://schemas.openxmlformats.org/officeDocument/2006/relationships/image" Target="../media/image117.png"/><Relationship Id="rId20" Type="http://schemas.openxmlformats.org/officeDocument/2006/relationships/image" Target="../media/image121.png"/><Relationship Id="rId29"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112.png"/><Relationship Id="rId24" Type="http://schemas.openxmlformats.org/officeDocument/2006/relationships/image" Target="../media/image125.png"/><Relationship Id="rId32" Type="http://schemas.openxmlformats.org/officeDocument/2006/relationships/image" Target="../media/image133.png"/><Relationship Id="rId5" Type="http://schemas.openxmlformats.org/officeDocument/2006/relationships/image" Target="../media/image106.png"/><Relationship Id="rId15" Type="http://schemas.openxmlformats.org/officeDocument/2006/relationships/image" Target="../media/image116.png"/><Relationship Id="rId23" Type="http://schemas.openxmlformats.org/officeDocument/2006/relationships/image" Target="../media/image124.png"/><Relationship Id="rId28" Type="http://schemas.openxmlformats.org/officeDocument/2006/relationships/image" Target="../media/image129.png"/><Relationship Id="rId10" Type="http://schemas.openxmlformats.org/officeDocument/2006/relationships/image" Target="../media/image111.png"/><Relationship Id="rId19" Type="http://schemas.openxmlformats.org/officeDocument/2006/relationships/image" Target="../media/image120.png"/><Relationship Id="rId31" Type="http://schemas.openxmlformats.org/officeDocument/2006/relationships/image" Target="../media/image132.pn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115.png"/><Relationship Id="rId22" Type="http://schemas.openxmlformats.org/officeDocument/2006/relationships/image" Target="../media/image123.png"/><Relationship Id="rId27" Type="http://schemas.openxmlformats.org/officeDocument/2006/relationships/image" Target="../media/image128.png"/><Relationship Id="rId30" Type="http://schemas.openxmlformats.org/officeDocument/2006/relationships/image" Target="../media/image131.png"/></Relationships>
</file>

<file path=ppt/slides/_rels/slide6.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18" Type="http://schemas.openxmlformats.org/officeDocument/2006/relationships/image" Target="../media/image150.png"/><Relationship Id="rId26" Type="http://schemas.openxmlformats.org/officeDocument/2006/relationships/image" Target="../media/image158.png"/><Relationship Id="rId3" Type="http://schemas.openxmlformats.org/officeDocument/2006/relationships/image" Target="../media/image135.png"/><Relationship Id="rId21" Type="http://schemas.openxmlformats.org/officeDocument/2006/relationships/image" Target="../media/image153.png"/><Relationship Id="rId34" Type="http://schemas.openxmlformats.org/officeDocument/2006/relationships/image" Target="../media/image166.png"/><Relationship Id="rId7" Type="http://schemas.openxmlformats.org/officeDocument/2006/relationships/image" Target="../media/image139.png"/><Relationship Id="rId12" Type="http://schemas.openxmlformats.org/officeDocument/2006/relationships/image" Target="../media/image144.png"/><Relationship Id="rId17" Type="http://schemas.openxmlformats.org/officeDocument/2006/relationships/image" Target="../media/image149.png"/><Relationship Id="rId25" Type="http://schemas.openxmlformats.org/officeDocument/2006/relationships/image" Target="../media/image157.png"/><Relationship Id="rId33" Type="http://schemas.openxmlformats.org/officeDocument/2006/relationships/image" Target="../media/image165.png"/><Relationship Id="rId2" Type="http://schemas.openxmlformats.org/officeDocument/2006/relationships/image" Target="../media/image2.png"/><Relationship Id="rId16" Type="http://schemas.openxmlformats.org/officeDocument/2006/relationships/image" Target="../media/image148.png"/><Relationship Id="rId20" Type="http://schemas.openxmlformats.org/officeDocument/2006/relationships/image" Target="../media/image152.png"/><Relationship Id="rId29" Type="http://schemas.openxmlformats.org/officeDocument/2006/relationships/image" Target="../media/image161.png"/><Relationship Id="rId1" Type="http://schemas.openxmlformats.org/officeDocument/2006/relationships/slideLayout" Target="../slideLayouts/slideLayout7.xml"/><Relationship Id="rId6" Type="http://schemas.openxmlformats.org/officeDocument/2006/relationships/image" Target="../media/image138.png"/><Relationship Id="rId11" Type="http://schemas.openxmlformats.org/officeDocument/2006/relationships/image" Target="../media/image143.png"/><Relationship Id="rId24" Type="http://schemas.openxmlformats.org/officeDocument/2006/relationships/image" Target="../media/image156.png"/><Relationship Id="rId32" Type="http://schemas.openxmlformats.org/officeDocument/2006/relationships/image" Target="../media/image164.png"/><Relationship Id="rId5" Type="http://schemas.openxmlformats.org/officeDocument/2006/relationships/image" Target="../media/image137.png"/><Relationship Id="rId15" Type="http://schemas.openxmlformats.org/officeDocument/2006/relationships/image" Target="../media/image147.png"/><Relationship Id="rId23" Type="http://schemas.openxmlformats.org/officeDocument/2006/relationships/image" Target="../media/image155.png"/><Relationship Id="rId28" Type="http://schemas.openxmlformats.org/officeDocument/2006/relationships/image" Target="../media/image160.png"/><Relationship Id="rId10" Type="http://schemas.openxmlformats.org/officeDocument/2006/relationships/image" Target="../media/image142.png"/><Relationship Id="rId19" Type="http://schemas.openxmlformats.org/officeDocument/2006/relationships/image" Target="../media/image151.png"/><Relationship Id="rId31" Type="http://schemas.openxmlformats.org/officeDocument/2006/relationships/image" Target="../media/image163.png"/><Relationship Id="rId4" Type="http://schemas.openxmlformats.org/officeDocument/2006/relationships/image" Target="../media/image136.png"/><Relationship Id="rId9" Type="http://schemas.openxmlformats.org/officeDocument/2006/relationships/image" Target="../media/image141.png"/><Relationship Id="rId14" Type="http://schemas.openxmlformats.org/officeDocument/2006/relationships/image" Target="../media/image146.png"/><Relationship Id="rId22" Type="http://schemas.openxmlformats.org/officeDocument/2006/relationships/image" Target="../media/image154.png"/><Relationship Id="rId27" Type="http://schemas.openxmlformats.org/officeDocument/2006/relationships/image" Target="../media/image159.png"/><Relationship Id="rId30" Type="http://schemas.openxmlformats.org/officeDocument/2006/relationships/image" Target="../media/image1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428BFE-9C86-3F49-8994-5B4879AA1C42}"/>
              </a:ext>
            </a:extLst>
          </p:cNvPr>
          <p:cNvSpPr txBox="1"/>
          <p:nvPr/>
        </p:nvSpPr>
        <p:spPr>
          <a:xfrm>
            <a:off x="1779407" y="902044"/>
            <a:ext cx="5585183" cy="1015663"/>
          </a:xfrm>
          <a:prstGeom prst="rect">
            <a:avLst/>
          </a:prstGeom>
          <a:noFill/>
        </p:spPr>
        <p:txBody>
          <a:bodyPr wrap="none" rtlCol="0">
            <a:spAutoFit/>
          </a:bodyPr>
          <a:lstStyle/>
          <a:p>
            <a:r>
              <a:rPr lang="en-US" sz="6000" b="1" dirty="0">
                <a:solidFill>
                  <a:srgbClr val="003DC4"/>
                </a:solidFill>
                <a:latin typeface="Century Gothic" panose="020B0502020202020204" pitchFamily="34" charset="0"/>
              </a:rPr>
              <a:t>Virtual Stickers</a:t>
            </a:r>
          </a:p>
        </p:txBody>
      </p:sp>
      <p:sp>
        <p:nvSpPr>
          <p:cNvPr id="5" name="TextBox 4">
            <a:extLst>
              <a:ext uri="{FF2B5EF4-FFF2-40B4-BE49-F238E27FC236}">
                <a16:creationId xmlns:a16="http://schemas.microsoft.com/office/drawing/2014/main" id="{1D369EDF-F8AA-5A49-9827-63E3F7F1FDA6}"/>
              </a:ext>
            </a:extLst>
          </p:cNvPr>
          <p:cNvSpPr txBox="1"/>
          <p:nvPr/>
        </p:nvSpPr>
        <p:spPr>
          <a:xfrm>
            <a:off x="1340708" y="2285999"/>
            <a:ext cx="6975390" cy="2308324"/>
          </a:xfrm>
          <a:prstGeom prst="rect">
            <a:avLst/>
          </a:prstGeom>
          <a:noFill/>
        </p:spPr>
        <p:txBody>
          <a:bodyPr wrap="square" rtlCol="0">
            <a:spAutoFit/>
          </a:bodyPr>
          <a:lstStyle/>
          <a:p>
            <a:r>
              <a:rPr lang="en-US" dirty="0">
                <a:latin typeface="Century Gothic" panose="020B0502020202020204" pitchFamily="34" charset="0"/>
              </a:rPr>
              <a:t>If you are using lesson checklists to keep your students apprised of the activities they’ve accomplished and what’s yet to come, try using virtual “stickers” instead of checkmarks to keep it more interesting and motivating.  </a:t>
            </a:r>
          </a:p>
          <a:p>
            <a:endParaRPr lang="en-US" dirty="0">
              <a:latin typeface="Century Gothic" panose="020B0502020202020204" pitchFamily="34" charset="0"/>
            </a:endParaRPr>
          </a:p>
          <a:p>
            <a:pPr marL="342900" indent="-342900">
              <a:buFont typeface="+mj-lt"/>
              <a:buAutoNum type="arabicPeriod"/>
            </a:pPr>
            <a:r>
              <a:rPr lang="en-US" dirty="0">
                <a:latin typeface="Century Gothic" panose="020B0502020202020204" pitchFamily="34" charset="0"/>
              </a:rPr>
              <a:t>Select an entire set of stickers, and copy them.</a:t>
            </a:r>
          </a:p>
          <a:p>
            <a:pPr marL="342900" indent="-342900">
              <a:buFont typeface="+mj-lt"/>
              <a:buAutoNum type="arabicPeriod"/>
            </a:pPr>
            <a:r>
              <a:rPr lang="en-US" dirty="0">
                <a:latin typeface="Century Gothic" panose="020B0502020202020204" pitchFamily="34" charset="0"/>
              </a:rPr>
              <a:t>Paste them onto the lesson checklist template.</a:t>
            </a:r>
          </a:p>
          <a:p>
            <a:pPr marL="342900" indent="-342900">
              <a:buFont typeface="+mj-lt"/>
              <a:buAutoNum type="arabicPeriod"/>
            </a:pPr>
            <a:r>
              <a:rPr lang="en-US" dirty="0">
                <a:latin typeface="Century Gothic" panose="020B0502020202020204" pitchFamily="34" charset="0"/>
              </a:rPr>
              <a:t>Add a sticker at the completion of each activity.</a:t>
            </a:r>
          </a:p>
        </p:txBody>
      </p:sp>
    </p:spTree>
    <p:extLst>
      <p:ext uri="{BB962C8B-B14F-4D97-AF65-F5344CB8AC3E}">
        <p14:creationId xmlns:p14="http://schemas.microsoft.com/office/powerpoint/2010/main" val="1864279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7FCD479-316A-BF40-AA4C-E3BA8F4B97D9}"/>
              </a:ext>
            </a:extLst>
          </p:cNvPr>
          <p:cNvPicPr>
            <a:picLocks noChangeAspect="1"/>
          </p:cNvPicPr>
          <p:nvPr/>
        </p:nvPicPr>
        <p:blipFill>
          <a:blip r:embed="rId3"/>
          <a:stretch>
            <a:fillRect/>
          </a:stretch>
        </p:blipFill>
        <p:spPr>
          <a:xfrm>
            <a:off x="764902" y="1028803"/>
            <a:ext cx="343655" cy="457200"/>
          </a:xfrm>
          <a:prstGeom prst="rect">
            <a:avLst/>
          </a:prstGeom>
        </p:spPr>
      </p:pic>
      <p:pic>
        <p:nvPicPr>
          <p:cNvPr id="25" name="Picture 24">
            <a:extLst>
              <a:ext uri="{FF2B5EF4-FFF2-40B4-BE49-F238E27FC236}">
                <a16:creationId xmlns:a16="http://schemas.microsoft.com/office/drawing/2014/main" id="{A40ADCEC-0527-6F43-9C81-BBA753A98661}"/>
              </a:ext>
            </a:extLst>
          </p:cNvPr>
          <p:cNvPicPr>
            <a:picLocks noChangeAspect="1"/>
          </p:cNvPicPr>
          <p:nvPr/>
        </p:nvPicPr>
        <p:blipFill>
          <a:blip r:embed="rId4"/>
          <a:stretch>
            <a:fillRect/>
          </a:stretch>
        </p:blipFill>
        <p:spPr>
          <a:xfrm>
            <a:off x="1437235" y="1028803"/>
            <a:ext cx="255090" cy="457200"/>
          </a:xfrm>
          <a:prstGeom prst="rect">
            <a:avLst/>
          </a:prstGeom>
        </p:spPr>
      </p:pic>
      <p:pic>
        <p:nvPicPr>
          <p:cNvPr id="27" name="Picture 26">
            <a:extLst>
              <a:ext uri="{FF2B5EF4-FFF2-40B4-BE49-F238E27FC236}">
                <a16:creationId xmlns:a16="http://schemas.microsoft.com/office/drawing/2014/main" id="{A9009E62-7E14-A149-A224-CE65766D33B8}"/>
              </a:ext>
            </a:extLst>
          </p:cNvPr>
          <p:cNvPicPr>
            <a:picLocks noChangeAspect="1"/>
          </p:cNvPicPr>
          <p:nvPr/>
        </p:nvPicPr>
        <p:blipFill>
          <a:blip r:embed="rId5"/>
          <a:stretch>
            <a:fillRect/>
          </a:stretch>
        </p:blipFill>
        <p:spPr>
          <a:xfrm>
            <a:off x="3716774" y="1941543"/>
            <a:ext cx="438750" cy="457200"/>
          </a:xfrm>
          <a:prstGeom prst="rect">
            <a:avLst/>
          </a:prstGeom>
        </p:spPr>
      </p:pic>
      <p:pic>
        <p:nvPicPr>
          <p:cNvPr id="29" name="Picture 28">
            <a:extLst>
              <a:ext uri="{FF2B5EF4-FFF2-40B4-BE49-F238E27FC236}">
                <a16:creationId xmlns:a16="http://schemas.microsoft.com/office/drawing/2014/main" id="{D4B7AD4E-3208-B341-90D2-90801DB007A9}"/>
              </a:ext>
            </a:extLst>
          </p:cNvPr>
          <p:cNvPicPr>
            <a:picLocks noChangeAspect="1"/>
          </p:cNvPicPr>
          <p:nvPr/>
        </p:nvPicPr>
        <p:blipFill>
          <a:blip r:embed="rId6"/>
          <a:stretch>
            <a:fillRect/>
          </a:stretch>
        </p:blipFill>
        <p:spPr>
          <a:xfrm>
            <a:off x="1506112" y="1941543"/>
            <a:ext cx="415815" cy="457200"/>
          </a:xfrm>
          <a:prstGeom prst="rect">
            <a:avLst/>
          </a:prstGeom>
        </p:spPr>
      </p:pic>
      <p:pic>
        <p:nvPicPr>
          <p:cNvPr id="31" name="Picture 30">
            <a:extLst>
              <a:ext uri="{FF2B5EF4-FFF2-40B4-BE49-F238E27FC236}">
                <a16:creationId xmlns:a16="http://schemas.microsoft.com/office/drawing/2014/main" id="{8C9DA9FF-F350-1947-AE0C-7521D7ECA86C}"/>
              </a:ext>
            </a:extLst>
          </p:cNvPr>
          <p:cNvPicPr>
            <a:picLocks noChangeAspect="1"/>
          </p:cNvPicPr>
          <p:nvPr/>
        </p:nvPicPr>
        <p:blipFill>
          <a:blip r:embed="rId7"/>
          <a:stretch>
            <a:fillRect/>
          </a:stretch>
        </p:blipFill>
        <p:spPr>
          <a:xfrm>
            <a:off x="2842344" y="1941543"/>
            <a:ext cx="684810" cy="457200"/>
          </a:xfrm>
          <a:prstGeom prst="rect">
            <a:avLst/>
          </a:prstGeom>
        </p:spPr>
      </p:pic>
      <p:pic>
        <p:nvPicPr>
          <p:cNvPr id="33" name="Picture 32">
            <a:extLst>
              <a:ext uri="{FF2B5EF4-FFF2-40B4-BE49-F238E27FC236}">
                <a16:creationId xmlns:a16="http://schemas.microsoft.com/office/drawing/2014/main" id="{F461C41C-2DD5-3546-918B-B9A6357EC2B9}"/>
              </a:ext>
            </a:extLst>
          </p:cNvPr>
          <p:cNvPicPr>
            <a:picLocks noChangeAspect="1"/>
          </p:cNvPicPr>
          <p:nvPr/>
        </p:nvPicPr>
        <p:blipFill>
          <a:blip r:embed="rId8"/>
          <a:stretch>
            <a:fillRect/>
          </a:stretch>
        </p:blipFill>
        <p:spPr>
          <a:xfrm>
            <a:off x="711807" y="1941543"/>
            <a:ext cx="604685" cy="457200"/>
          </a:xfrm>
          <a:prstGeom prst="rect">
            <a:avLst/>
          </a:prstGeom>
        </p:spPr>
      </p:pic>
      <p:pic>
        <p:nvPicPr>
          <p:cNvPr id="35" name="Picture 34">
            <a:extLst>
              <a:ext uri="{FF2B5EF4-FFF2-40B4-BE49-F238E27FC236}">
                <a16:creationId xmlns:a16="http://schemas.microsoft.com/office/drawing/2014/main" id="{D3F030DF-A7C4-6F4B-8B57-61D6EF4F03E7}"/>
              </a:ext>
            </a:extLst>
          </p:cNvPr>
          <p:cNvPicPr>
            <a:picLocks noChangeAspect="1"/>
          </p:cNvPicPr>
          <p:nvPr/>
        </p:nvPicPr>
        <p:blipFill>
          <a:blip r:embed="rId9"/>
          <a:stretch>
            <a:fillRect/>
          </a:stretch>
        </p:blipFill>
        <p:spPr>
          <a:xfrm>
            <a:off x="2111548" y="1941543"/>
            <a:ext cx="541175" cy="457200"/>
          </a:xfrm>
          <a:prstGeom prst="rect">
            <a:avLst/>
          </a:prstGeom>
        </p:spPr>
      </p:pic>
      <p:pic>
        <p:nvPicPr>
          <p:cNvPr id="37" name="Picture 36">
            <a:extLst>
              <a:ext uri="{FF2B5EF4-FFF2-40B4-BE49-F238E27FC236}">
                <a16:creationId xmlns:a16="http://schemas.microsoft.com/office/drawing/2014/main" id="{EA99FFE9-7144-0A4F-BC69-2552589220F4}"/>
              </a:ext>
            </a:extLst>
          </p:cNvPr>
          <p:cNvPicPr>
            <a:picLocks noChangeAspect="1"/>
          </p:cNvPicPr>
          <p:nvPr/>
        </p:nvPicPr>
        <p:blipFill>
          <a:blip r:embed="rId10"/>
          <a:stretch>
            <a:fillRect/>
          </a:stretch>
        </p:blipFill>
        <p:spPr>
          <a:xfrm>
            <a:off x="3748581" y="1028803"/>
            <a:ext cx="347785" cy="457200"/>
          </a:xfrm>
          <a:prstGeom prst="rect">
            <a:avLst/>
          </a:prstGeom>
        </p:spPr>
      </p:pic>
      <p:pic>
        <p:nvPicPr>
          <p:cNvPr id="39" name="Picture 38">
            <a:extLst>
              <a:ext uri="{FF2B5EF4-FFF2-40B4-BE49-F238E27FC236}">
                <a16:creationId xmlns:a16="http://schemas.microsoft.com/office/drawing/2014/main" id="{63187AF1-EE2B-5B48-B8EE-54300D972373}"/>
              </a:ext>
            </a:extLst>
          </p:cNvPr>
          <p:cNvPicPr>
            <a:picLocks noChangeAspect="1"/>
          </p:cNvPicPr>
          <p:nvPr/>
        </p:nvPicPr>
        <p:blipFill>
          <a:blip r:embed="rId11"/>
          <a:stretch>
            <a:fillRect/>
          </a:stretch>
        </p:blipFill>
        <p:spPr>
          <a:xfrm>
            <a:off x="2021004" y="1028803"/>
            <a:ext cx="821340" cy="457200"/>
          </a:xfrm>
          <a:prstGeom prst="rect">
            <a:avLst/>
          </a:prstGeom>
        </p:spPr>
      </p:pic>
      <p:pic>
        <p:nvPicPr>
          <p:cNvPr id="41" name="Picture 40">
            <a:extLst>
              <a:ext uri="{FF2B5EF4-FFF2-40B4-BE49-F238E27FC236}">
                <a16:creationId xmlns:a16="http://schemas.microsoft.com/office/drawing/2014/main" id="{4CED7F72-8223-1443-903E-49BE31F71345}"/>
              </a:ext>
            </a:extLst>
          </p:cNvPr>
          <p:cNvPicPr>
            <a:picLocks noChangeAspect="1"/>
          </p:cNvPicPr>
          <p:nvPr/>
        </p:nvPicPr>
        <p:blipFill>
          <a:blip r:embed="rId12"/>
          <a:stretch>
            <a:fillRect/>
          </a:stretch>
        </p:blipFill>
        <p:spPr>
          <a:xfrm>
            <a:off x="3171023" y="1028803"/>
            <a:ext cx="248880" cy="457200"/>
          </a:xfrm>
          <a:prstGeom prst="rect">
            <a:avLst/>
          </a:prstGeom>
        </p:spPr>
      </p:pic>
      <p:pic>
        <p:nvPicPr>
          <p:cNvPr id="43" name="Picture 42">
            <a:extLst>
              <a:ext uri="{FF2B5EF4-FFF2-40B4-BE49-F238E27FC236}">
                <a16:creationId xmlns:a16="http://schemas.microsoft.com/office/drawing/2014/main" id="{857D0BEE-AD31-064E-A464-80867BF20C9B}"/>
              </a:ext>
            </a:extLst>
          </p:cNvPr>
          <p:cNvPicPr>
            <a:picLocks noChangeAspect="1"/>
          </p:cNvPicPr>
          <p:nvPr/>
        </p:nvPicPr>
        <p:blipFill>
          <a:blip r:embed="rId13"/>
          <a:stretch>
            <a:fillRect/>
          </a:stretch>
        </p:blipFill>
        <p:spPr>
          <a:xfrm>
            <a:off x="3569627" y="4884245"/>
            <a:ext cx="447440" cy="457200"/>
          </a:xfrm>
          <a:prstGeom prst="rect">
            <a:avLst/>
          </a:prstGeom>
        </p:spPr>
      </p:pic>
      <p:pic>
        <p:nvPicPr>
          <p:cNvPr id="45" name="Picture 44">
            <a:extLst>
              <a:ext uri="{FF2B5EF4-FFF2-40B4-BE49-F238E27FC236}">
                <a16:creationId xmlns:a16="http://schemas.microsoft.com/office/drawing/2014/main" id="{C034F54E-EF33-794B-A713-27DF1F1782FC}"/>
              </a:ext>
            </a:extLst>
          </p:cNvPr>
          <p:cNvPicPr>
            <a:picLocks noChangeAspect="1"/>
          </p:cNvPicPr>
          <p:nvPr/>
        </p:nvPicPr>
        <p:blipFill>
          <a:blip r:embed="rId14"/>
          <a:stretch>
            <a:fillRect/>
          </a:stretch>
        </p:blipFill>
        <p:spPr>
          <a:xfrm>
            <a:off x="1482316" y="4884245"/>
            <a:ext cx="419725" cy="457200"/>
          </a:xfrm>
          <a:prstGeom prst="rect">
            <a:avLst/>
          </a:prstGeom>
        </p:spPr>
      </p:pic>
      <p:pic>
        <p:nvPicPr>
          <p:cNvPr id="47" name="Picture 46">
            <a:extLst>
              <a:ext uri="{FF2B5EF4-FFF2-40B4-BE49-F238E27FC236}">
                <a16:creationId xmlns:a16="http://schemas.microsoft.com/office/drawing/2014/main" id="{8901514D-FBB2-2E4A-B04A-361FD70B440E}"/>
              </a:ext>
            </a:extLst>
          </p:cNvPr>
          <p:cNvPicPr>
            <a:picLocks noChangeAspect="1"/>
          </p:cNvPicPr>
          <p:nvPr/>
        </p:nvPicPr>
        <p:blipFill>
          <a:blip r:embed="rId15"/>
          <a:stretch>
            <a:fillRect/>
          </a:stretch>
        </p:blipFill>
        <p:spPr>
          <a:xfrm>
            <a:off x="2643988" y="4884245"/>
            <a:ext cx="686905" cy="457200"/>
          </a:xfrm>
          <a:prstGeom prst="rect">
            <a:avLst/>
          </a:prstGeom>
        </p:spPr>
      </p:pic>
      <p:pic>
        <p:nvPicPr>
          <p:cNvPr id="49" name="Picture 48">
            <a:extLst>
              <a:ext uri="{FF2B5EF4-FFF2-40B4-BE49-F238E27FC236}">
                <a16:creationId xmlns:a16="http://schemas.microsoft.com/office/drawing/2014/main" id="{11E111D6-6BBC-6847-836D-CBFB129368C6}"/>
              </a:ext>
            </a:extLst>
          </p:cNvPr>
          <p:cNvPicPr>
            <a:picLocks noChangeAspect="1"/>
          </p:cNvPicPr>
          <p:nvPr/>
        </p:nvPicPr>
        <p:blipFill>
          <a:blip r:embed="rId16"/>
          <a:stretch>
            <a:fillRect/>
          </a:stretch>
        </p:blipFill>
        <p:spPr>
          <a:xfrm>
            <a:off x="2140777" y="4884245"/>
            <a:ext cx="264475" cy="457200"/>
          </a:xfrm>
          <a:prstGeom prst="rect">
            <a:avLst/>
          </a:prstGeom>
        </p:spPr>
      </p:pic>
      <p:pic>
        <p:nvPicPr>
          <p:cNvPr id="51" name="Picture 50">
            <a:extLst>
              <a:ext uri="{FF2B5EF4-FFF2-40B4-BE49-F238E27FC236}">
                <a16:creationId xmlns:a16="http://schemas.microsoft.com/office/drawing/2014/main" id="{EA76B9E6-A82C-1E4D-8BC5-CAD1833DEA57}"/>
              </a:ext>
            </a:extLst>
          </p:cNvPr>
          <p:cNvPicPr>
            <a:picLocks noChangeAspect="1"/>
          </p:cNvPicPr>
          <p:nvPr/>
        </p:nvPicPr>
        <p:blipFill>
          <a:blip r:embed="rId17"/>
          <a:stretch>
            <a:fillRect/>
          </a:stretch>
        </p:blipFill>
        <p:spPr>
          <a:xfrm>
            <a:off x="2225579" y="4057859"/>
            <a:ext cx="390295" cy="457200"/>
          </a:xfrm>
          <a:prstGeom prst="rect">
            <a:avLst/>
          </a:prstGeom>
        </p:spPr>
      </p:pic>
      <p:pic>
        <p:nvPicPr>
          <p:cNvPr id="53" name="Picture 52">
            <a:extLst>
              <a:ext uri="{FF2B5EF4-FFF2-40B4-BE49-F238E27FC236}">
                <a16:creationId xmlns:a16="http://schemas.microsoft.com/office/drawing/2014/main" id="{B29F870E-4672-C947-A970-75ACDF060C2E}"/>
              </a:ext>
            </a:extLst>
          </p:cNvPr>
          <p:cNvPicPr>
            <a:picLocks noChangeAspect="1"/>
          </p:cNvPicPr>
          <p:nvPr/>
        </p:nvPicPr>
        <p:blipFill>
          <a:blip r:embed="rId18"/>
          <a:stretch>
            <a:fillRect/>
          </a:stretch>
        </p:blipFill>
        <p:spPr>
          <a:xfrm>
            <a:off x="2911815" y="4057859"/>
            <a:ext cx="477595" cy="457200"/>
          </a:xfrm>
          <a:prstGeom prst="rect">
            <a:avLst/>
          </a:prstGeom>
        </p:spPr>
      </p:pic>
      <p:pic>
        <p:nvPicPr>
          <p:cNvPr id="55" name="Picture 54">
            <a:extLst>
              <a:ext uri="{FF2B5EF4-FFF2-40B4-BE49-F238E27FC236}">
                <a16:creationId xmlns:a16="http://schemas.microsoft.com/office/drawing/2014/main" id="{3EC2F804-5B2B-E54B-9681-BC0CE43FFEB5}"/>
              </a:ext>
            </a:extLst>
          </p:cNvPr>
          <p:cNvPicPr>
            <a:picLocks noChangeAspect="1"/>
          </p:cNvPicPr>
          <p:nvPr/>
        </p:nvPicPr>
        <p:blipFill>
          <a:blip r:embed="rId19"/>
          <a:stretch>
            <a:fillRect/>
          </a:stretch>
        </p:blipFill>
        <p:spPr>
          <a:xfrm>
            <a:off x="3685351" y="4057859"/>
            <a:ext cx="282605" cy="457200"/>
          </a:xfrm>
          <a:prstGeom prst="rect">
            <a:avLst/>
          </a:prstGeom>
        </p:spPr>
      </p:pic>
      <p:pic>
        <p:nvPicPr>
          <p:cNvPr id="57" name="Picture 56">
            <a:extLst>
              <a:ext uri="{FF2B5EF4-FFF2-40B4-BE49-F238E27FC236}">
                <a16:creationId xmlns:a16="http://schemas.microsoft.com/office/drawing/2014/main" id="{159654B6-0730-B343-9A26-C41FC6F61522}"/>
              </a:ext>
            </a:extLst>
          </p:cNvPr>
          <p:cNvPicPr>
            <a:picLocks noChangeAspect="1"/>
          </p:cNvPicPr>
          <p:nvPr/>
        </p:nvPicPr>
        <p:blipFill>
          <a:blip r:embed="rId20"/>
          <a:stretch>
            <a:fillRect/>
          </a:stretch>
        </p:blipFill>
        <p:spPr>
          <a:xfrm>
            <a:off x="1444303" y="4057859"/>
            <a:ext cx="485335" cy="457200"/>
          </a:xfrm>
          <a:prstGeom prst="rect">
            <a:avLst/>
          </a:prstGeom>
        </p:spPr>
      </p:pic>
      <p:pic>
        <p:nvPicPr>
          <p:cNvPr id="59" name="Picture 58">
            <a:extLst>
              <a:ext uri="{FF2B5EF4-FFF2-40B4-BE49-F238E27FC236}">
                <a16:creationId xmlns:a16="http://schemas.microsoft.com/office/drawing/2014/main" id="{D57914B6-46F8-6645-8B7C-83EA91B129EF}"/>
              </a:ext>
            </a:extLst>
          </p:cNvPr>
          <p:cNvPicPr>
            <a:picLocks noChangeAspect="1"/>
          </p:cNvPicPr>
          <p:nvPr/>
        </p:nvPicPr>
        <p:blipFill>
          <a:blip r:embed="rId21"/>
          <a:stretch>
            <a:fillRect/>
          </a:stretch>
        </p:blipFill>
        <p:spPr>
          <a:xfrm>
            <a:off x="767905" y="4884245"/>
            <a:ext cx="475675" cy="457200"/>
          </a:xfrm>
          <a:prstGeom prst="rect">
            <a:avLst/>
          </a:prstGeom>
        </p:spPr>
      </p:pic>
      <p:pic>
        <p:nvPicPr>
          <p:cNvPr id="61" name="Picture 60">
            <a:extLst>
              <a:ext uri="{FF2B5EF4-FFF2-40B4-BE49-F238E27FC236}">
                <a16:creationId xmlns:a16="http://schemas.microsoft.com/office/drawing/2014/main" id="{7012242E-9F77-004F-A204-74AAE3BE499A}"/>
              </a:ext>
            </a:extLst>
          </p:cNvPr>
          <p:cNvPicPr>
            <a:picLocks noChangeAspect="1"/>
          </p:cNvPicPr>
          <p:nvPr/>
        </p:nvPicPr>
        <p:blipFill>
          <a:blip r:embed="rId22"/>
          <a:stretch>
            <a:fillRect/>
          </a:stretch>
        </p:blipFill>
        <p:spPr>
          <a:xfrm>
            <a:off x="764902" y="4057859"/>
            <a:ext cx="383460" cy="457200"/>
          </a:xfrm>
          <a:prstGeom prst="rect">
            <a:avLst/>
          </a:prstGeom>
        </p:spPr>
      </p:pic>
      <p:pic>
        <p:nvPicPr>
          <p:cNvPr id="32" name="Picture 31">
            <a:extLst>
              <a:ext uri="{FF2B5EF4-FFF2-40B4-BE49-F238E27FC236}">
                <a16:creationId xmlns:a16="http://schemas.microsoft.com/office/drawing/2014/main" id="{53176BCA-4A07-BD49-91FD-76B90097346C}"/>
              </a:ext>
            </a:extLst>
          </p:cNvPr>
          <p:cNvPicPr>
            <a:picLocks noChangeAspect="1"/>
          </p:cNvPicPr>
          <p:nvPr/>
        </p:nvPicPr>
        <p:blipFill>
          <a:blip r:embed="rId23">
            <a:extLst>
              <a:ext uri="{BEBA8EAE-BF5A-486C-A8C5-ECC9F3942E4B}">
                <a14:imgProps xmlns:a14="http://schemas.microsoft.com/office/drawing/2010/main">
                  <a14:imgLayer>
                    <a14:imgEffect>
                      <a14:saturation sat="265000"/>
                    </a14:imgEffect>
                  </a14:imgLayer>
                </a14:imgProps>
              </a:ext>
            </a:extLst>
          </a:blip>
          <a:stretch>
            <a:fillRect/>
          </a:stretch>
        </p:blipFill>
        <p:spPr>
          <a:xfrm>
            <a:off x="4852654" y="949801"/>
            <a:ext cx="574189" cy="640080"/>
          </a:xfrm>
          <a:prstGeom prst="rect">
            <a:avLst/>
          </a:prstGeom>
        </p:spPr>
      </p:pic>
      <p:pic>
        <p:nvPicPr>
          <p:cNvPr id="34" name="Picture 33">
            <a:extLst>
              <a:ext uri="{FF2B5EF4-FFF2-40B4-BE49-F238E27FC236}">
                <a16:creationId xmlns:a16="http://schemas.microsoft.com/office/drawing/2014/main" id="{554CA4CC-B10D-3147-B78D-5F6C5C74EB77}"/>
              </a:ext>
            </a:extLst>
          </p:cNvPr>
          <p:cNvPicPr>
            <a:picLocks noChangeAspect="1"/>
          </p:cNvPicPr>
          <p:nvPr/>
        </p:nvPicPr>
        <p:blipFill>
          <a:blip r:embed="rId24">
            <a:extLst>
              <a:ext uri="{BEBA8EAE-BF5A-486C-A8C5-ECC9F3942E4B}">
                <a14:imgProps xmlns:a14="http://schemas.microsoft.com/office/drawing/2010/main">
                  <a14:imgLayer>
                    <a14:imgEffect>
                      <a14:saturation sat="321000"/>
                    </a14:imgEffect>
                  </a14:imgLayer>
                </a14:imgProps>
              </a:ext>
            </a:extLst>
          </a:blip>
          <a:stretch>
            <a:fillRect/>
          </a:stretch>
        </p:blipFill>
        <p:spPr>
          <a:xfrm>
            <a:off x="5593099" y="1845953"/>
            <a:ext cx="662942" cy="640080"/>
          </a:xfrm>
          <a:prstGeom prst="rect">
            <a:avLst/>
          </a:prstGeom>
        </p:spPr>
      </p:pic>
      <p:pic>
        <p:nvPicPr>
          <p:cNvPr id="36" name="Picture 35">
            <a:extLst>
              <a:ext uri="{FF2B5EF4-FFF2-40B4-BE49-F238E27FC236}">
                <a16:creationId xmlns:a16="http://schemas.microsoft.com/office/drawing/2014/main" id="{12EF3E80-16E6-0944-BDCB-221A6F86EFC3}"/>
              </a:ext>
            </a:extLst>
          </p:cNvPr>
          <p:cNvPicPr>
            <a:picLocks noChangeAspect="1"/>
          </p:cNvPicPr>
          <p:nvPr/>
        </p:nvPicPr>
        <p:blipFill>
          <a:blip r:embed="rId25">
            <a:extLst>
              <a:ext uri="{BEBA8EAE-BF5A-486C-A8C5-ECC9F3942E4B}">
                <a14:imgProps xmlns:a14="http://schemas.microsoft.com/office/drawing/2010/main">
                  <a14:imgLayer>
                    <a14:imgEffect>
                      <a14:saturation sat="314000"/>
                    </a14:imgEffect>
                  </a14:imgLayer>
                </a14:imgProps>
              </a:ext>
            </a:extLst>
          </a:blip>
          <a:stretch>
            <a:fillRect/>
          </a:stretch>
        </p:blipFill>
        <p:spPr>
          <a:xfrm>
            <a:off x="8117182" y="1845953"/>
            <a:ext cx="528066" cy="640080"/>
          </a:xfrm>
          <a:prstGeom prst="rect">
            <a:avLst/>
          </a:prstGeom>
        </p:spPr>
      </p:pic>
      <p:pic>
        <p:nvPicPr>
          <p:cNvPr id="38" name="Picture 37">
            <a:extLst>
              <a:ext uri="{FF2B5EF4-FFF2-40B4-BE49-F238E27FC236}">
                <a16:creationId xmlns:a16="http://schemas.microsoft.com/office/drawing/2014/main" id="{45FA7819-CE78-F947-9461-68359D4CDBE7}"/>
              </a:ext>
            </a:extLst>
          </p:cNvPr>
          <p:cNvPicPr>
            <a:picLocks noChangeAspect="1"/>
          </p:cNvPicPr>
          <p:nvPr/>
        </p:nvPicPr>
        <p:blipFill>
          <a:blip r:embed="rId26">
            <a:extLst>
              <a:ext uri="{BEBA8EAE-BF5A-486C-A8C5-ECC9F3942E4B}">
                <a14:imgProps xmlns:a14="http://schemas.microsoft.com/office/drawing/2010/main">
                  <a14:imgLayer>
                    <a14:imgEffect>
                      <a14:saturation sat="314000"/>
                    </a14:imgEffect>
                  </a14:imgLayer>
                </a14:imgProps>
              </a:ext>
            </a:extLst>
          </a:blip>
          <a:stretch>
            <a:fillRect/>
          </a:stretch>
        </p:blipFill>
        <p:spPr>
          <a:xfrm>
            <a:off x="8076292" y="949801"/>
            <a:ext cx="604240" cy="640080"/>
          </a:xfrm>
          <a:prstGeom prst="rect">
            <a:avLst/>
          </a:prstGeom>
        </p:spPr>
      </p:pic>
      <p:pic>
        <p:nvPicPr>
          <p:cNvPr id="40" name="Picture 39">
            <a:extLst>
              <a:ext uri="{FF2B5EF4-FFF2-40B4-BE49-F238E27FC236}">
                <a16:creationId xmlns:a16="http://schemas.microsoft.com/office/drawing/2014/main" id="{5A2D5396-0C05-644B-89CB-BBFE61A4656A}"/>
              </a:ext>
            </a:extLst>
          </p:cNvPr>
          <p:cNvPicPr>
            <a:picLocks noChangeAspect="1"/>
          </p:cNvPicPr>
          <p:nvPr/>
        </p:nvPicPr>
        <p:blipFill>
          <a:blip r:embed="rId27">
            <a:extLst>
              <a:ext uri="{BEBA8EAE-BF5A-486C-A8C5-ECC9F3942E4B}">
                <a14:imgProps xmlns:a14="http://schemas.microsoft.com/office/drawing/2010/main">
                  <a14:imgLayer>
                    <a14:imgEffect>
                      <a14:saturation sat="306000"/>
                    </a14:imgEffect>
                  </a14:imgLayer>
                </a14:imgProps>
              </a:ext>
            </a:extLst>
          </a:blip>
          <a:stretch>
            <a:fillRect/>
          </a:stretch>
        </p:blipFill>
        <p:spPr>
          <a:xfrm>
            <a:off x="5729883" y="949801"/>
            <a:ext cx="566223" cy="640080"/>
          </a:xfrm>
          <a:prstGeom prst="rect">
            <a:avLst/>
          </a:prstGeom>
        </p:spPr>
      </p:pic>
      <p:pic>
        <p:nvPicPr>
          <p:cNvPr id="42" name="Picture 41">
            <a:extLst>
              <a:ext uri="{FF2B5EF4-FFF2-40B4-BE49-F238E27FC236}">
                <a16:creationId xmlns:a16="http://schemas.microsoft.com/office/drawing/2014/main" id="{3B012553-D2CF-1B41-B2E7-5DF52052C837}"/>
              </a:ext>
            </a:extLst>
          </p:cNvPr>
          <p:cNvPicPr>
            <a:picLocks noChangeAspect="1"/>
          </p:cNvPicPr>
          <p:nvPr/>
        </p:nvPicPr>
        <p:blipFill>
          <a:blip r:embed="rId28">
            <a:extLst>
              <a:ext uri="{BEBA8EAE-BF5A-486C-A8C5-ECC9F3942E4B}">
                <a14:imgProps xmlns:a14="http://schemas.microsoft.com/office/drawing/2010/main">
                  <a14:imgLayer>
                    <a14:imgEffect>
                      <a14:saturation sat="283000"/>
                    </a14:imgEffect>
                  </a14:imgLayer>
                </a14:imgProps>
              </a:ext>
            </a:extLst>
          </a:blip>
          <a:stretch>
            <a:fillRect/>
          </a:stretch>
        </p:blipFill>
        <p:spPr>
          <a:xfrm>
            <a:off x="4915254" y="1845953"/>
            <a:ext cx="497203" cy="640080"/>
          </a:xfrm>
          <a:prstGeom prst="rect">
            <a:avLst/>
          </a:prstGeom>
        </p:spPr>
      </p:pic>
      <p:pic>
        <p:nvPicPr>
          <p:cNvPr id="44" name="Picture 43">
            <a:extLst>
              <a:ext uri="{FF2B5EF4-FFF2-40B4-BE49-F238E27FC236}">
                <a16:creationId xmlns:a16="http://schemas.microsoft.com/office/drawing/2014/main" id="{D2DDC722-68C8-014B-88F6-B11303472A5E}"/>
              </a:ext>
            </a:extLst>
          </p:cNvPr>
          <p:cNvPicPr>
            <a:picLocks noChangeAspect="1"/>
          </p:cNvPicPr>
          <p:nvPr/>
        </p:nvPicPr>
        <p:blipFill>
          <a:blip r:embed="rId29">
            <a:extLst>
              <a:ext uri="{BEBA8EAE-BF5A-486C-A8C5-ECC9F3942E4B}">
                <a14:imgProps xmlns:a14="http://schemas.microsoft.com/office/drawing/2010/main">
                  <a14:imgLayer>
                    <a14:imgEffect>
                      <a14:saturation sat="273000"/>
                    </a14:imgEffect>
                  </a14:imgLayer>
                </a14:imgProps>
              </a:ext>
            </a:extLst>
          </a:blip>
          <a:stretch>
            <a:fillRect/>
          </a:stretch>
        </p:blipFill>
        <p:spPr>
          <a:xfrm>
            <a:off x="6436683" y="1845953"/>
            <a:ext cx="618744" cy="640080"/>
          </a:xfrm>
          <a:prstGeom prst="rect">
            <a:avLst/>
          </a:prstGeom>
        </p:spPr>
      </p:pic>
      <p:pic>
        <p:nvPicPr>
          <p:cNvPr id="46" name="Picture 45">
            <a:extLst>
              <a:ext uri="{FF2B5EF4-FFF2-40B4-BE49-F238E27FC236}">
                <a16:creationId xmlns:a16="http://schemas.microsoft.com/office/drawing/2014/main" id="{D81FE265-937E-A541-A954-5F205540F31D}"/>
              </a:ext>
            </a:extLst>
          </p:cNvPr>
          <p:cNvPicPr>
            <a:picLocks noChangeAspect="1"/>
          </p:cNvPicPr>
          <p:nvPr/>
        </p:nvPicPr>
        <p:blipFill>
          <a:blip r:embed="rId30">
            <a:extLst>
              <a:ext uri="{BEBA8EAE-BF5A-486C-A8C5-ECC9F3942E4B}">
                <a14:imgProps xmlns:a14="http://schemas.microsoft.com/office/drawing/2010/main">
                  <a14:imgLayer>
                    <a14:imgEffect>
                      <a14:saturation sat="298000"/>
                    </a14:imgEffect>
                  </a14:imgLayer>
                </a14:imgProps>
              </a:ext>
            </a:extLst>
          </a:blip>
          <a:stretch>
            <a:fillRect/>
          </a:stretch>
        </p:blipFill>
        <p:spPr>
          <a:xfrm>
            <a:off x="7222226" y="949801"/>
            <a:ext cx="551026" cy="640080"/>
          </a:xfrm>
          <a:prstGeom prst="rect">
            <a:avLst/>
          </a:prstGeom>
        </p:spPr>
      </p:pic>
      <p:pic>
        <p:nvPicPr>
          <p:cNvPr id="48" name="Picture 47">
            <a:extLst>
              <a:ext uri="{FF2B5EF4-FFF2-40B4-BE49-F238E27FC236}">
                <a16:creationId xmlns:a16="http://schemas.microsoft.com/office/drawing/2014/main" id="{5D3FB080-673D-B146-BBA7-710136CD188F}"/>
              </a:ext>
            </a:extLst>
          </p:cNvPr>
          <p:cNvPicPr>
            <a:picLocks noChangeAspect="1"/>
          </p:cNvPicPr>
          <p:nvPr/>
        </p:nvPicPr>
        <p:blipFill>
          <a:blip r:embed="rId31">
            <a:extLst>
              <a:ext uri="{BEBA8EAE-BF5A-486C-A8C5-ECC9F3942E4B}">
                <a14:imgProps xmlns:a14="http://schemas.microsoft.com/office/drawing/2010/main">
                  <a14:imgLayer>
                    <a14:imgEffect>
                      <a14:saturation sat="293000"/>
                    </a14:imgEffect>
                  </a14:imgLayer>
                </a14:imgProps>
              </a:ext>
            </a:extLst>
          </a:blip>
          <a:stretch>
            <a:fillRect/>
          </a:stretch>
        </p:blipFill>
        <p:spPr>
          <a:xfrm>
            <a:off x="6599146" y="949801"/>
            <a:ext cx="320040" cy="640080"/>
          </a:xfrm>
          <a:prstGeom prst="rect">
            <a:avLst/>
          </a:prstGeom>
        </p:spPr>
      </p:pic>
      <p:pic>
        <p:nvPicPr>
          <p:cNvPr id="50" name="Picture 49">
            <a:extLst>
              <a:ext uri="{FF2B5EF4-FFF2-40B4-BE49-F238E27FC236}">
                <a16:creationId xmlns:a16="http://schemas.microsoft.com/office/drawing/2014/main" id="{4A359FA8-BAE1-D741-950F-FE57C526A090}"/>
              </a:ext>
            </a:extLst>
          </p:cNvPr>
          <p:cNvPicPr>
            <a:picLocks noChangeAspect="1"/>
          </p:cNvPicPr>
          <p:nvPr/>
        </p:nvPicPr>
        <p:blipFill>
          <a:blip r:embed="rId32">
            <a:extLst>
              <a:ext uri="{BEBA8EAE-BF5A-486C-A8C5-ECC9F3942E4B}">
                <a14:imgProps xmlns:a14="http://schemas.microsoft.com/office/drawing/2010/main">
                  <a14:imgLayer>
                    <a14:imgEffect>
                      <a14:saturation sat="321000"/>
                    </a14:imgEffect>
                  </a14:imgLayer>
                </a14:imgProps>
              </a:ext>
            </a:extLst>
          </a:blip>
          <a:stretch>
            <a:fillRect/>
          </a:stretch>
        </p:blipFill>
        <p:spPr>
          <a:xfrm>
            <a:off x="7236069" y="1845953"/>
            <a:ext cx="700469" cy="640080"/>
          </a:xfrm>
          <a:prstGeom prst="rect">
            <a:avLst/>
          </a:prstGeom>
        </p:spPr>
      </p:pic>
      <p:pic>
        <p:nvPicPr>
          <p:cNvPr id="52" name="Picture 51">
            <a:extLst>
              <a:ext uri="{FF2B5EF4-FFF2-40B4-BE49-F238E27FC236}">
                <a16:creationId xmlns:a16="http://schemas.microsoft.com/office/drawing/2014/main" id="{A162A6B2-B5FA-E144-A434-37C4295A71DF}"/>
              </a:ext>
            </a:extLst>
          </p:cNvPr>
          <p:cNvPicPr>
            <a:picLocks noChangeAspect="1"/>
          </p:cNvPicPr>
          <p:nvPr/>
        </p:nvPicPr>
        <p:blipFill>
          <a:blip r:embed="rId33"/>
          <a:stretch>
            <a:fillRect/>
          </a:stretch>
        </p:blipFill>
        <p:spPr>
          <a:xfrm>
            <a:off x="4923453" y="4877478"/>
            <a:ext cx="596764" cy="640080"/>
          </a:xfrm>
          <a:prstGeom prst="rect">
            <a:avLst/>
          </a:prstGeom>
        </p:spPr>
      </p:pic>
      <p:pic>
        <p:nvPicPr>
          <p:cNvPr id="54" name="Picture 53">
            <a:extLst>
              <a:ext uri="{FF2B5EF4-FFF2-40B4-BE49-F238E27FC236}">
                <a16:creationId xmlns:a16="http://schemas.microsoft.com/office/drawing/2014/main" id="{D9F1E469-EF92-F34D-A04F-15E5742D45A1}"/>
              </a:ext>
            </a:extLst>
          </p:cNvPr>
          <p:cNvPicPr>
            <a:picLocks noChangeAspect="1"/>
          </p:cNvPicPr>
          <p:nvPr/>
        </p:nvPicPr>
        <p:blipFill>
          <a:blip r:embed="rId34"/>
          <a:stretch>
            <a:fillRect/>
          </a:stretch>
        </p:blipFill>
        <p:spPr>
          <a:xfrm>
            <a:off x="5671113" y="4877478"/>
            <a:ext cx="543585" cy="640080"/>
          </a:xfrm>
          <a:prstGeom prst="rect">
            <a:avLst/>
          </a:prstGeom>
        </p:spPr>
      </p:pic>
      <p:pic>
        <p:nvPicPr>
          <p:cNvPr id="56" name="Picture 55">
            <a:extLst>
              <a:ext uri="{FF2B5EF4-FFF2-40B4-BE49-F238E27FC236}">
                <a16:creationId xmlns:a16="http://schemas.microsoft.com/office/drawing/2014/main" id="{4CA60457-812F-1A4C-8180-7BB1DC587E1A}"/>
              </a:ext>
            </a:extLst>
          </p:cNvPr>
          <p:cNvPicPr>
            <a:picLocks noChangeAspect="1"/>
          </p:cNvPicPr>
          <p:nvPr/>
        </p:nvPicPr>
        <p:blipFill>
          <a:blip r:embed="rId35"/>
          <a:stretch>
            <a:fillRect/>
          </a:stretch>
        </p:blipFill>
        <p:spPr>
          <a:xfrm>
            <a:off x="7131470" y="4877478"/>
            <a:ext cx="735413" cy="640080"/>
          </a:xfrm>
          <a:prstGeom prst="rect">
            <a:avLst/>
          </a:prstGeom>
        </p:spPr>
      </p:pic>
      <p:pic>
        <p:nvPicPr>
          <p:cNvPr id="58" name="Picture 57">
            <a:extLst>
              <a:ext uri="{FF2B5EF4-FFF2-40B4-BE49-F238E27FC236}">
                <a16:creationId xmlns:a16="http://schemas.microsoft.com/office/drawing/2014/main" id="{F03E5094-EC9B-184A-BBCD-C0D9AD5C8ED4}"/>
              </a:ext>
            </a:extLst>
          </p:cNvPr>
          <p:cNvPicPr>
            <a:picLocks noChangeAspect="1"/>
          </p:cNvPicPr>
          <p:nvPr/>
        </p:nvPicPr>
        <p:blipFill>
          <a:blip r:embed="rId36"/>
          <a:stretch>
            <a:fillRect/>
          </a:stretch>
        </p:blipFill>
        <p:spPr>
          <a:xfrm>
            <a:off x="6380790" y="4877478"/>
            <a:ext cx="600992" cy="640080"/>
          </a:xfrm>
          <a:prstGeom prst="rect">
            <a:avLst/>
          </a:prstGeom>
        </p:spPr>
      </p:pic>
      <p:pic>
        <p:nvPicPr>
          <p:cNvPr id="60" name="Picture 59">
            <a:extLst>
              <a:ext uri="{FF2B5EF4-FFF2-40B4-BE49-F238E27FC236}">
                <a16:creationId xmlns:a16="http://schemas.microsoft.com/office/drawing/2014/main" id="{97FE9C21-0DBB-1A47-A953-BFBBFB2A3093}"/>
              </a:ext>
            </a:extLst>
          </p:cNvPr>
          <p:cNvPicPr>
            <a:picLocks noChangeAspect="1"/>
          </p:cNvPicPr>
          <p:nvPr/>
        </p:nvPicPr>
        <p:blipFill>
          <a:blip r:embed="rId37"/>
          <a:stretch>
            <a:fillRect/>
          </a:stretch>
        </p:blipFill>
        <p:spPr>
          <a:xfrm>
            <a:off x="7046380" y="3874979"/>
            <a:ext cx="861644" cy="640080"/>
          </a:xfrm>
          <a:prstGeom prst="rect">
            <a:avLst/>
          </a:prstGeom>
        </p:spPr>
      </p:pic>
      <p:pic>
        <p:nvPicPr>
          <p:cNvPr id="62" name="Picture 61">
            <a:extLst>
              <a:ext uri="{FF2B5EF4-FFF2-40B4-BE49-F238E27FC236}">
                <a16:creationId xmlns:a16="http://schemas.microsoft.com/office/drawing/2014/main" id="{B00FAE01-A691-0E49-BFC7-97ADCADA0DA6}"/>
              </a:ext>
            </a:extLst>
          </p:cNvPr>
          <p:cNvPicPr>
            <a:picLocks noChangeAspect="1"/>
          </p:cNvPicPr>
          <p:nvPr/>
        </p:nvPicPr>
        <p:blipFill>
          <a:blip r:embed="rId38"/>
          <a:stretch>
            <a:fillRect/>
          </a:stretch>
        </p:blipFill>
        <p:spPr>
          <a:xfrm>
            <a:off x="6225076" y="3874979"/>
            <a:ext cx="631820" cy="640080"/>
          </a:xfrm>
          <a:prstGeom prst="rect">
            <a:avLst/>
          </a:prstGeom>
        </p:spPr>
      </p:pic>
      <p:pic>
        <p:nvPicPr>
          <p:cNvPr id="64" name="Picture 63">
            <a:extLst>
              <a:ext uri="{FF2B5EF4-FFF2-40B4-BE49-F238E27FC236}">
                <a16:creationId xmlns:a16="http://schemas.microsoft.com/office/drawing/2014/main" id="{CD393B0E-E725-7C47-878B-68CE6F74E9C5}"/>
              </a:ext>
            </a:extLst>
          </p:cNvPr>
          <p:cNvPicPr>
            <a:picLocks noChangeAspect="1"/>
          </p:cNvPicPr>
          <p:nvPr/>
        </p:nvPicPr>
        <p:blipFill>
          <a:blip r:embed="rId39"/>
          <a:stretch>
            <a:fillRect/>
          </a:stretch>
        </p:blipFill>
        <p:spPr>
          <a:xfrm>
            <a:off x="5595242" y="3874979"/>
            <a:ext cx="363762" cy="640080"/>
          </a:xfrm>
          <a:prstGeom prst="rect">
            <a:avLst/>
          </a:prstGeom>
        </p:spPr>
      </p:pic>
      <p:pic>
        <p:nvPicPr>
          <p:cNvPr id="65" name="Picture 64">
            <a:extLst>
              <a:ext uri="{FF2B5EF4-FFF2-40B4-BE49-F238E27FC236}">
                <a16:creationId xmlns:a16="http://schemas.microsoft.com/office/drawing/2014/main" id="{58CC2743-61FA-E54A-A72C-BBDDC5E54F70}"/>
              </a:ext>
            </a:extLst>
          </p:cNvPr>
          <p:cNvPicPr>
            <a:picLocks noChangeAspect="1"/>
          </p:cNvPicPr>
          <p:nvPr/>
        </p:nvPicPr>
        <p:blipFill>
          <a:blip r:embed="rId40"/>
          <a:stretch>
            <a:fillRect/>
          </a:stretch>
        </p:blipFill>
        <p:spPr>
          <a:xfrm>
            <a:off x="4834408" y="3874979"/>
            <a:ext cx="547162" cy="640080"/>
          </a:xfrm>
          <a:prstGeom prst="rect">
            <a:avLst/>
          </a:prstGeom>
        </p:spPr>
      </p:pic>
      <p:pic>
        <p:nvPicPr>
          <p:cNvPr id="66" name="Picture 65">
            <a:extLst>
              <a:ext uri="{FF2B5EF4-FFF2-40B4-BE49-F238E27FC236}">
                <a16:creationId xmlns:a16="http://schemas.microsoft.com/office/drawing/2014/main" id="{F3E03463-DE37-CB4E-BA66-BEC1E93A5807}"/>
              </a:ext>
            </a:extLst>
          </p:cNvPr>
          <p:cNvPicPr>
            <a:picLocks noChangeAspect="1"/>
          </p:cNvPicPr>
          <p:nvPr/>
        </p:nvPicPr>
        <p:blipFill>
          <a:blip r:embed="rId41"/>
          <a:stretch>
            <a:fillRect/>
          </a:stretch>
        </p:blipFill>
        <p:spPr>
          <a:xfrm>
            <a:off x="8031846" y="3874979"/>
            <a:ext cx="595630" cy="640080"/>
          </a:xfrm>
          <a:prstGeom prst="rect">
            <a:avLst/>
          </a:prstGeom>
        </p:spPr>
      </p:pic>
      <p:pic>
        <p:nvPicPr>
          <p:cNvPr id="67" name="Picture 66">
            <a:extLst>
              <a:ext uri="{FF2B5EF4-FFF2-40B4-BE49-F238E27FC236}">
                <a16:creationId xmlns:a16="http://schemas.microsoft.com/office/drawing/2014/main" id="{FFFD99A2-5C16-7F44-997C-4F96ABF1EA7C}"/>
              </a:ext>
            </a:extLst>
          </p:cNvPr>
          <p:cNvPicPr>
            <a:picLocks noChangeAspect="1"/>
          </p:cNvPicPr>
          <p:nvPr/>
        </p:nvPicPr>
        <p:blipFill>
          <a:blip r:embed="rId42"/>
          <a:stretch>
            <a:fillRect/>
          </a:stretch>
        </p:blipFill>
        <p:spPr>
          <a:xfrm>
            <a:off x="7978166" y="4877478"/>
            <a:ext cx="836542" cy="640080"/>
          </a:xfrm>
          <a:prstGeom prst="rect">
            <a:avLst/>
          </a:prstGeom>
        </p:spPr>
      </p:pic>
    </p:spTree>
    <p:extLst>
      <p:ext uri="{BB962C8B-B14F-4D97-AF65-F5344CB8AC3E}">
        <p14:creationId xmlns:p14="http://schemas.microsoft.com/office/powerpoint/2010/main" val="2574420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59693F-4B8E-6F44-B911-1F3CA0534C6E}"/>
              </a:ext>
            </a:extLst>
          </p:cNvPr>
          <p:cNvPicPr>
            <a:picLocks noChangeAspect="1"/>
          </p:cNvPicPr>
          <p:nvPr/>
        </p:nvPicPr>
        <p:blipFill>
          <a:blip r:embed="rId3"/>
          <a:stretch>
            <a:fillRect/>
          </a:stretch>
        </p:blipFill>
        <p:spPr>
          <a:xfrm>
            <a:off x="3185273" y="765441"/>
            <a:ext cx="744821" cy="640080"/>
          </a:xfrm>
          <a:prstGeom prst="rect">
            <a:avLst/>
          </a:prstGeom>
        </p:spPr>
      </p:pic>
      <p:pic>
        <p:nvPicPr>
          <p:cNvPr id="5" name="Picture 4">
            <a:extLst>
              <a:ext uri="{FF2B5EF4-FFF2-40B4-BE49-F238E27FC236}">
                <a16:creationId xmlns:a16="http://schemas.microsoft.com/office/drawing/2014/main" id="{9919889B-9784-4044-BB17-394F53F97C5F}"/>
              </a:ext>
            </a:extLst>
          </p:cNvPr>
          <p:cNvPicPr>
            <a:picLocks noChangeAspect="1"/>
          </p:cNvPicPr>
          <p:nvPr/>
        </p:nvPicPr>
        <p:blipFill>
          <a:blip r:embed="rId4"/>
          <a:stretch>
            <a:fillRect/>
          </a:stretch>
        </p:blipFill>
        <p:spPr>
          <a:xfrm>
            <a:off x="668633" y="1800342"/>
            <a:ext cx="656082" cy="640080"/>
          </a:xfrm>
          <a:prstGeom prst="rect">
            <a:avLst/>
          </a:prstGeom>
        </p:spPr>
      </p:pic>
      <p:pic>
        <p:nvPicPr>
          <p:cNvPr id="7" name="Picture 6">
            <a:extLst>
              <a:ext uri="{FF2B5EF4-FFF2-40B4-BE49-F238E27FC236}">
                <a16:creationId xmlns:a16="http://schemas.microsoft.com/office/drawing/2014/main" id="{8A77CC38-2A72-0748-AE66-708E67E5C6C0}"/>
              </a:ext>
            </a:extLst>
          </p:cNvPr>
          <p:cNvPicPr>
            <a:picLocks noChangeAspect="1"/>
          </p:cNvPicPr>
          <p:nvPr/>
        </p:nvPicPr>
        <p:blipFill>
          <a:blip r:embed="rId5"/>
          <a:stretch>
            <a:fillRect/>
          </a:stretch>
        </p:blipFill>
        <p:spPr>
          <a:xfrm>
            <a:off x="1549734" y="1800342"/>
            <a:ext cx="616077" cy="640080"/>
          </a:xfrm>
          <a:prstGeom prst="rect">
            <a:avLst/>
          </a:prstGeom>
        </p:spPr>
      </p:pic>
      <p:pic>
        <p:nvPicPr>
          <p:cNvPr id="9" name="Picture 8">
            <a:extLst>
              <a:ext uri="{FF2B5EF4-FFF2-40B4-BE49-F238E27FC236}">
                <a16:creationId xmlns:a16="http://schemas.microsoft.com/office/drawing/2014/main" id="{80B1EFA2-32E5-1D43-9019-DB61A8F6074B}"/>
              </a:ext>
            </a:extLst>
          </p:cNvPr>
          <p:cNvPicPr>
            <a:picLocks noChangeAspect="1"/>
          </p:cNvPicPr>
          <p:nvPr/>
        </p:nvPicPr>
        <p:blipFill>
          <a:blip r:embed="rId6"/>
          <a:stretch>
            <a:fillRect/>
          </a:stretch>
        </p:blipFill>
        <p:spPr>
          <a:xfrm>
            <a:off x="3255930" y="1800342"/>
            <a:ext cx="603505" cy="640080"/>
          </a:xfrm>
          <a:prstGeom prst="rect">
            <a:avLst/>
          </a:prstGeom>
        </p:spPr>
      </p:pic>
      <p:pic>
        <p:nvPicPr>
          <p:cNvPr id="11" name="Picture 10">
            <a:extLst>
              <a:ext uri="{FF2B5EF4-FFF2-40B4-BE49-F238E27FC236}">
                <a16:creationId xmlns:a16="http://schemas.microsoft.com/office/drawing/2014/main" id="{4329AA99-141A-D147-AED1-AB70B506FCF5}"/>
              </a:ext>
            </a:extLst>
          </p:cNvPr>
          <p:cNvPicPr>
            <a:picLocks noChangeAspect="1"/>
          </p:cNvPicPr>
          <p:nvPr/>
        </p:nvPicPr>
        <p:blipFill>
          <a:blip r:embed="rId7"/>
          <a:stretch>
            <a:fillRect/>
          </a:stretch>
        </p:blipFill>
        <p:spPr>
          <a:xfrm>
            <a:off x="1510422" y="765441"/>
            <a:ext cx="718858" cy="640080"/>
          </a:xfrm>
          <a:prstGeom prst="rect">
            <a:avLst/>
          </a:prstGeom>
        </p:spPr>
      </p:pic>
      <p:pic>
        <p:nvPicPr>
          <p:cNvPr id="13" name="Picture 12">
            <a:extLst>
              <a:ext uri="{FF2B5EF4-FFF2-40B4-BE49-F238E27FC236}">
                <a16:creationId xmlns:a16="http://schemas.microsoft.com/office/drawing/2014/main" id="{FA76FD61-7790-5A44-9B22-FD96C7779516}"/>
              </a:ext>
            </a:extLst>
          </p:cNvPr>
          <p:cNvPicPr>
            <a:picLocks noChangeAspect="1"/>
          </p:cNvPicPr>
          <p:nvPr/>
        </p:nvPicPr>
        <p:blipFill>
          <a:blip r:embed="rId8"/>
          <a:stretch>
            <a:fillRect/>
          </a:stretch>
        </p:blipFill>
        <p:spPr>
          <a:xfrm>
            <a:off x="2390830" y="1800342"/>
            <a:ext cx="640080" cy="640080"/>
          </a:xfrm>
          <a:prstGeom prst="rect">
            <a:avLst/>
          </a:prstGeom>
        </p:spPr>
      </p:pic>
      <p:pic>
        <p:nvPicPr>
          <p:cNvPr id="15" name="Picture 14">
            <a:extLst>
              <a:ext uri="{FF2B5EF4-FFF2-40B4-BE49-F238E27FC236}">
                <a16:creationId xmlns:a16="http://schemas.microsoft.com/office/drawing/2014/main" id="{EBAC5457-D3B8-404A-800F-1DC8A51A1DE1}"/>
              </a:ext>
            </a:extLst>
          </p:cNvPr>
          <p:cNvPicPr>
            <a:picLocks noChangeAspect="1"/>
          </p:cNvPicPr>
          <p:nvPr/>
        </p:nvPicPr>
        <p:blipFill>
          <a:blip r:embed="rId9"/>
          <a:stretch>
            <a:fillRect/>
          </a:stretch>
        </p:blipFill>
        <p:spPr>
          <a:xfrm>
            <a:off x="2395657" y="765441"/>
            <a:ext cx="623238" cy="640080"/>
          </a:xfrm>
          <a:prstGeom prst="rect">
            <a:avLst/>
          </a:prstGeom>
        </p:spPr>
      </p:pic>
      <p:pic>
        <p:nvPicPr>
          <p:cNvPr id="17" name="Picture 16">
            <a:extLst>
              <a:ext uri="{FF2B5EF4-FFF2-40B4-BE49-F238E27FC236}">
                <a16:creationId xmlns:a16="http://schemas.microsoft.com/office/drawing/2014/main" id="{82F22C28-2E94-C54D-95FE-A23B49D35887}"/>
              </a:ext>
            </a:extLst>
          </p:cNvPr>
          <p:cNvPicPr>
            <a:picLocks noChangeAspect="1"/>
          </p:cNvPicPr>
          <p:nvPr/>
        </p:nvPicPr>
        <p:blipFill>
          <a:blip r:embed="rId10"/>
          <a:stretch>
            <a:fillRect/>
          </a:stretch>
        </p:blipFill>
        <p:spPr>
          <a:xfrm>
            <a:off x="622688" y="765441"/>
            <a:ext cx="721357" cy="640080"/>
          </a:xfrm>
          <a:prstGeom prst="rect">
            <a:avLst/>
          </a:prstGeom>
        </p:spPr>
      </p:pic>
      <p:pic>
        <p:nvPicPr>
          <p:cNvPr id="20" name="Picture 19">
            <a:extLst>
              <a:ext uri="{FF2B5EF4-FFF2-40B4-BE49-F238E27FC236}">
                <a16:creationId xmlns:a16="http://schemas.microsoft.com/office/drawing/2014/main" id="{931BF3B4-4306-FA49-8F6A-8915AA48E3A6}"/>
              </a:ext>
            </a:extLst>
          </p:cNvPr>
          <p:cNvPicPr>
            <a:picLocks noChangeAspect="1"/>
          </p:cNvPicPr>
          <p:nvPr/>
        </p:nvPicPr>
        <p:blipFill>
          <a:blip r:embed="rId11"/>
          <a:stretch>
            <a:fillRect/>
          </a:stretch>
        </p:blipFill>
        <p:spPr>
          <a:xfrm>
            <a:off x="2121189" y="4910858"/>
            <a:ext cx="541782" cy="548640"/>
          </a:xfrm>
          <a:prstGeom prst="rect">
            <a:avLst/>
          </a:prstGeom>
        </p:spPr>
      </p:pic>
      <p:pic>
        <p:nvPicPr>
          <p:cNvPr id="22" name="Picture 21">
            <a:extLst>
              <a:ext uri="{FF2B5EF4-FFF2-40B4-BE49-F238E27FC236}">
                <a16:creationId xmlns:a16="http://schemas.microsoft.com/office/drawing/2014/main" id="{2B1368DF-3313-CB42-9850-BAB9008F553B}"/>
              </a:ext>
            </a:extLst>
          </p:cNvPr>
          <p:cNvPicPr>
            <a:picLocks noChangeAspect="1"/>
          </p:cNvPicPr>
          <p:nvPr/>
        </p:nvPicPr>
        <p:blipFill>
          <a:blip r:embed="rId12"/>
          <a:stretch>
            <a:fillRect/>
          </a:stretch>
        </p:blipFill>
        <p:spPr>
          <a:xfrm>
            <a:off x="3665948" y="3905809"/>
            <a:ext cx="574530" cy="548640"/>
          </a:xfrm>
          <a:prstGeom prst="rect">
            <a:avLst/>
          </a:prstGeom>
        </p:spPr>
      </p:pic>
      <p:pic>
        <p:nvPicPr>
          <p:cNvPr id="24" name="Picture 23">
            <a:extLst>
              <a:ext uri="{FF2B5EF4-FFF2-40B4-BE49-F238E27FC236}">
                <a16:creationId xmlns:a16="http://schemas.microsoft.com/office/drawing/2014/main" id="{7F58989B-2225-5543-B9CB-97249A108558}"/>
              </a:ext>
            </a:extLst>
          </p:cNvPr>
          <p:cNvPicPr>
            <a:picLocks noChangeAspect="1"/>
          </p:cNvPicPr>
          <p:nvPr/>
        </p:nvPicPr>
        <p:blipFill>
          <a:blip r:embed="rId13"/>
          <a:stretch>
            <a:fillRect/>
          </a:stretch>
        </p:blipFill>
        <p:spPr>
          <a:xfrm>
            <a:off x="571886" y="3905809"/>
            <a:ext cx="550530" cy="548640"/>
          </a:xfrm>
          <a:prstGeom prst="rect">
            <a:avLst/>
          </a:prstGeom>
        </p:spPr>
      </p:pic>
      <p:pic>
        <p:nvPicPr>
          <p:cNvPr id="26" name="Picture 25">
            <a:extLst>
              <a:ext uri="{FF2B5EF4-FFF2-40B4-BE49-F238E27FC236}">
                <a16:creationId xmlns:a16="http://schemas.microsoft.com/office/drawing/2014/main" id="{DC338FEB-D6F0-114D-910B-91DBFAAA9F63}"/>
              </a:ext>
            </a:extLst>
          </p:cNvPr>
          <p:cNvPicPr>
            <a:picLocks noChangeAspect="1"/>
          </p:cNvPicPr>
          <p:nvPr/>
        </p:nvPicPr>
        <p:blipFill>
          <a:blip r:embed="rId14"/>
          <a:stretch>
            <a:fillRect/>
          </a:stretch>
        </p:blipFill>
        <p:spPr>
          <a:xfrm>
            <a:off x="2910805" y="3905809"/>
            <a:ext cx="529488" cy="548640"/>
          </a:xfrm>
          <a:prstGeom prst="rect">
            <a:avLst/>
          </a:prstGeom>
        </p:spPr>
      </p:pic>
      <p:pic>
        <p:nvPicPr>
          <p:cNvPr id="28" name="Picture 27">
            <a:extLst>
              <a:ext uri="{FF2B5EF4-FFF2-40B4-BE49-F238E27FC236}">
                <a16:creationId xmlns:a16="http://schemas.microsoft.com/office/drawing/2014/main" id="{F16CFDC9-F7DB-3647-8D63-AE78702C9608}"/>
              </a:ext>
            </a:extLst>
          </p:cNvPr>
          <p:cNvPicPr>
            <a:picLocks noChangeAspect="1"/>
          </p:cNvPicPr>
          <p:nvPr/>
        </p:nvPicPr>
        <p:blipFill>
          <a:blip r:embed="rId15"/>
          <a:stretch>
            <a:fillRect/>
          </a:stretch>
        </p:blipFill>
        <p:spPr>
          <a:xfrm>
            <a:off x="1358065" y="4910858"/>
            <a:ext cx="556314" cy="548640"/>
          </a:xfrm>
          <a:prstGeom prst="rect">
            <a:avLst/>
          </a:prstGeom>
        </p:spPr>
      </p:pic>
      <p:pic>
        <p:nvPicPr>
          <p:cNvPr id="30" name="Picture 29">
            <a:extLst>
              <a:ext uri="{FF2B5EF4-FFF2-40B4-BE49-F238E27FC236}">
                <a16:creationId xmlns:a16="http://schemas.microsoft.com/office/drawing/2014/main" id="{8D24F746-1EB2-A843-ACD8-EE6C08EF75E2}"/>
              </a:ext>
            </a:extLst>
          </p:cNvPr>
          <p:cNvPicPr>
            <a:picLocks noChangeAspect="1"/>
          </p:cNvPicPr>
          <p:nvPr/>
        </p:nvPicPr>
        <p:blipFill>
          <a:blip r:embed="rId16"/>
          <a:stretch>
            <a:fillRect/>
          </a:stretch>
        </p:blipFill>
        <p:spPr>
          <a:xfrm>
            <a:off x="1348072" y="3905809"/>
            <a:ext cx="598056" cy="548640"/>
          </a:xfrm>
          <a:prstGeom prst="rect">
            <a:avLst/>
          </a:prstGeom>
        </p:spPr>
      </p:pic>
      <p:pic>
        <p:nvPicPr>
          <p:cNvPr id="32" name="Picture 31">
            <a:extLst>
              <a:ext uri="{FF2B5EF4-FFF2-40B4-BE49-F238E27FC236}">
                <a16:creationId xmlns:a16="http://schemas.microsoft.com/office/drawing/2014/main" id="{5BB1DD03-BDFF-4A45-908F-DA7ADB7ECAF4}"/>
              </a:ext>
            </a:extLst>
          </p:cNvPr>
          <p:cNvPicPr>
            <a:picLocks noChangeAspect="1"/>
          </p:cNvPicPr>
          <p:nvPr/>
        </p:nvPicPr>
        <p:blipFill>
          <a:blip r:embed="rId17"/>
          <a:stretch>
            <a:fillRect/>
          </a:stretch>
        </p:blipFill>
        <p:spPr>
          <a:xfrm>
            <a:off x="2171783" y="3905809"/>
            <a:ext cx="513366" cy="548640"/>
          </a:xfrm>
          <a:prstGeom prst="rect">
            <a:avLst/>
          </a:prstGeom>
        </p:spPr>
      </p:pic>
      <p:pic>
        <p:nvPicPr>
          <p:cNvPr id="34" name="Picture 33">
            <a:extLst>
              <a:ext uri="{FF2B5EF4-FFF2-40B4-BE49-F238E27FC236}">
                <a16:creationId xmlns:a16="http://schemas.microsoft.com/office/drawing/2014/main" id="{A9B2C075-C155-B14F-833F-9D44830165E7}"/>
              </a:ext>
            </a:extLst>
          </p:cNvPr>
          <p:cNvPicPr>
            <a:picLocks noChangeAspect="1"/>
          </p:cNvPicPr>
          <p:nvPr/>
        </p:nvPicPr>
        <p:blipFill>
          <a:blip r:embed="rId18"/>
          <a:stretch>
            <a:fillRect/>
          </a:stretch>
        </p:blipFill>
        <p:spPr>
          <a:xfrm>
            <a:off x="2869781" y="4910858"/>
            <a:ext cx="594960" cy="548640"/>
          </a:xfrm>
          <a:prstGeom prst="rect">
            <a:avLst/>
          </a:prstGeom>
        </p:spPr>
      </p:pic>
      <p:pic>
        <p:nvPicPr>
          <p:cNvPr id="36" name="Picture 35">
            <a:extLst>
              <a:ext uri="{FF2B5EF4-FFF2-40B4-BE49-F238E27FC236}">
                <a16:creationId xmlns:a16="http://schemas.microsoft.com/office/drawing/2014/main" id="{BF3D1283-5034-9949-B2CF-DE0631C8D7E5}"/>
              </a:ext>
            </a:extLst>
          </p:cNvPr>
          <p:cNvPicPr>
            <a:picLocks noChangeAspect="1"/>
          </p:cNvPicPr>
          <p:nvPr/>
        </p:nvPicPr>
        <p:blipFill>
          <a:blip r:embed="rId19"/>
          <a:stretch>
            <a:fillRect/>
          </a:stretch>
        </p:blipFill>
        <p:spPr>
          <a:xfrm>
            <a:off x="3671549" y="4910858"/>
            <a:ext cx="563328" cy="548640"/>
          </a:xfrm>
          <a:prstGeom prst="rect">
            <a:avLst/>
          </a:prstGeom>
        </p:spPr>
      </p:pic>
      <p:pic>
        <p:nvPicPr>
          <p:cNvPr id="38" name="Picture 37">
            <a:extLst>
              <a:ext uri="{FF2B5EF4-FFF2-40B4-BE49-F238E27FC236}">
                <a16:creationId xmlns:a16="http://schemas.microsoft.com/office/drawing/2014/main" id="{A228D26E-7D4D-2D4D-AE4B-82038578B92C}"/>
              </a:ext>
            </a:extLst>
          </p:cNvPr>
          <p:cNvPicPr>
            <a:picLocks noChangeAspect="1"/>
          </p:cNvPicPr>
          <p:nvPr/>
        </p:nvPicPr>
        <p:blipFill>
          <a:blip r:embed="rId20"/>
          <a:stretch>
            <a:fillRect/>
          </a:stretch>
        </p:blipFill>
        <p:spPr>
          <a:xfrm>
            <a:off x="543047" y="4910858"/>
            <a:ext cx="608208" cy="548640"/>
          </a:xfrm>
          <a:prstGeom prst="rect">
            <a:avLst/>
          </a:prstGeom>
        </p:spPr>
      </p:pic>
      <p:pic>
        <p:nvPicPr>
          <p:cNvPr id="23" name="Picture 22">
            <a:extLst>
              <a:ext uri="{FF2B5EF4-FFF2-40B4-BE49-F238E27FC236}">
                <a16:creationId xmlns:a16="http://schemas.microsoft.com/office/drawing/2014/main" id="{9E393B39-878E-A04D-954C-ED92D063FE8D}"/>
              </a:ext>
            </a:extLst>
          </p:cNvPr>
          <p:cNvPicPr>
            <a:picLocks noChangeAspect="1"/>
          </p:cNvPicPr>
          <p:nvPr/>
        </p:nvPicPr>
        <p:blipFill>
          <a:blip r:embed="rId21"/>
          <a:stretch>
            <a:fillRect/>
          </a:stretch>
        </p:blipFill>
        <p:spPr>
          <a:xfrm>
            <a:off x="5680482" y="4078417"/>
            <a:ext cx="477825" cy="457200"/>
          </a:xfrm>
          <a:prstGeom prst="rect">
            <a:avLst/>
          </a:prstGeom>
        </p:spPr>
      </p:pic>
      <p:pic>
        <p:nvPicPr>
          <p:cNvPr id="25" name="Picture 24">
            <a:extLst>
              <a:ext uri="{FF2B5EF4-FFF2-40B4-BE49-F238E27FC236}">
                <a16:creationId xmlns:a16="http://schemas.microsoft.com/office/drawing/2014/main" id="{48078EBD-25A4-D143-A194-12F1E29A1616}"/>
              </a:ext>
            </a:extLst>
          </p:cNvPr>
          <p:cNvPicPr>
            <a:picLocks noChangeAspect="1"/>
          </p:cNvPicPr>
          <p:nvPr/>
        </p:nvPicPr>
        <p:blipFill>
          <a:blip r:embed="rId22"/>
          <a:stretch>
            <a:fillRect/>
          </a:stretch>
        </p:blipFill>
        <p:spPr>
          <a:xfrm>
            <a:off x="6506933" y="4078417"/>
            <a:ext cx="443025" cy="457200"/>
          </a:xfrm>
          <a:prstGeom prst="rect">
            <a:avLst/>
          </a:prstGeom>
        </p:spPr>
      </p:pic>
      <p:pic>
        <p:nvPicPr>
          <p:cNvPr id="27" name="Picture 26">
            <a:extLst>
              <a:ext uri="{FF2B5EF4-FFF2-40B4-BE49-F238E27FC236}">
                <a16:creationId xmlns:a16="http://schemas.microsoft.com/office/drawing/2014/main" id="{F7EEAD9F-A52C-C940-9036-BB7776FCAA14}"/>
              </a:ext>
            </a:extLst>
          </p:cNvPr>
          <p:cNvPicPr>
            <a:picLocks noChangeAspect="1"/>
          </p:cNvPicPr>
          <p:nvPr/>
        </p:nvPicPr>
        <p:blipFill>
          <a:blip r:embed="rId23"/>
          <a:stretch>
            <a:fillRect/>
          </a:stretch>
        </p:blipFill>
        <p:spPr>
          <a:xfrm>
            <a:off x="7298584" y="4078417"/>
            <a:ext cx="489600" cy="457200"/>
          </a:xfrm>
          <a:prstGeom prst="rect">
            <a:avLst/>
          </a:prstGeom>
        </p:spPr>
      </p:pic>
      <p:pic>
        <p:nvPicPr>
          <p:cNvPr id="29" name="Picture 28">
            <a:extLst>
              <a:ext uri="{FF2B5EF4-FFF2-40B4-BE49-F238E27FC236}">
                <a16:creationId xmlns:a16="http://schemas.microsoft.com/office/drawing/2014/main" id="{E19F31FE-3713-A441-8514-B16A4113ED1B}"/>
              </a:ext>
            </a:extLst>
          </p:cNvPr>
          <p:cNvPicPr>
            <a:picLocks noChangeAspect="1"/>
          </p:cNvPicPr>
          <p:nvPr/>
        </p:nvPicPr>
        <p:blipFill>
          <a:blip r:embed="rId24"/>
          <a:stretch>
            <a:fillRect/>
          </a:stretch>
        </p:blipFill>
        <p:spPr>
          <a:xfrm>
            <a:off x="8136812" y="4078417"/>
            <a:ext cx="505690" cy="457200"/>
          </a:xfrm>
          <a:prstGeom prst="rect">
            <a:avLst/>
          </a:prstGeom>
        </p:spPr>
      </p:pic>
      <p:pic>
        <p:nvPicPr>
          <p:cNvPr id="31" name="Picture 30">
            <a:extLst>
              <a:ext uri="{FF2B5EF4-FFF2-40B4-BE49-F238E27FC236}">
                <a16:creationId xmlns:a16="http://schemas.microsoft.com/office/drawing/2014/main" id="{151A5DD9-73E0-294C-85D1-E9DC8C64F041}"/>
              </a:ext>
            </a:extLst>
          </p:cNvPr>
          <p:cNvPicPr>
            <a:picLocks noChangeAspect="1"/>
          </p:cNvPicPr>
          <p:nvPr/>
        </p:nvPicPr>
        <p:blipFill>
          <a:blip r:embed="rId25">
            <a:extLst>
              <a:ext uri="{BEBA8EAE-BF5A-486C-A8C5-ECC9F3942E4B}">
                <a14:imgProps xmlns:a14="http://schemas.microsoft.com/office/drawing/2010/main">
                  <a14:imgLayer>
                    <a14:imgEffect>
                      <a14:saturation sat="110000"/>
                    </a14:imgEffect>
                  </a14:imgLayer>
                </a14:imgProps>
              </a:ext>
            </a:extLst>
          </a:blip>
          <a:stretch>
            <a:fillRect/>
          </a:stretch>
        </p:blipFill>
        <p:spPr>
          <a:xfrm>
            <a:off x="4871193" y="4078417"/>
            <a:ext cx="460663" cy="457200"/>
          </a:xfrm>
          <a:prstGeom prst="rect">
            <a:avLst/>
          </a:prstGeom>
        </p:spPr>
      </p:pic>
      <p:pic>
        <p:nvPicPr>
          <p:cNvPr id="33" name="Picture 32">
            <a:extLst>
              <a:ext uri="{FF2B5EF4-FFF2-40B4-BE49-F238E27FC236}">
                <a16:creationId xmlns:a16="http://schemas.microsoft.com/office/drawing/2014/main" id="{588090C3-5C03-914B-A07E-7694A6A64F2E}"/>
              </a:ext>
            </a:extLst>
          </p:cNvPr>
          <p:cNvPicPr>
            <a:picLocks noChangeAspect="1"/>
          </p:cNvPicPr>
          <p:nvPr/>
        </p:nvPicPr>
        <p:blipFill>
          <a:blip r:embed="rId26"/>
          <a:stretch>
            <a:fillRect/>
          </a:stretch>
        </p:blipFill>
        <p:spPr>
          <a:xfrm>
            <a:off x="5710992" y="4979613"/>
            <a:ext cx="457200" cy="457200"/>
          </a:xfrm>
          <a:prstGeom prst="rect">
            <a:avLst/>
          </a:prstGeom>
        </p:spPr>
      </p:pic>
      <p:pic>
        <p:nvPicPr>
          <p:cNvPr id="35" name="Picture 34">
            <a:extLst>
              <a:ext uri="{FF2B5EF4-FFF2-40B4-BE49-F238E27FC236}">
                <a16:creationId xmlns:a16="http://schemas.microsoft.com/office/drawing/2014/main" id="{916FCBC1-0AE6-9F4E-99CD-4ADD59AB1538}"/>
              </a:ext>
            </a:extLst>
          </p:cNvPr>
          <p:cNvPicPr>
            <a:picLocks noChangeAspect="1"/>
          </p:cNvPicPr>
          <p:nvPr/>
        </p:nvPicPr>
        <p:blipFill>
          <a:blip r:embed="rId27"/>
          <a:stretch>
            <a:fillRect/>
          </a:stretch>
        </p:blipFill>
        <p:spPr>
          <a:xfrm>
            <a:off x="6519804" y="4979613"/>
            <a:ext cx="478973" cy="457200"/>
          </a:xfrm>
          <a:prstGeom prst="rect">
            <a:avLst/>
          </a:prstGeom>
        </p:spPr>
      </p:pic>
      <p:pic>
        <p:nvPicPr>
          <p:cNvPr id="37" name="Picture 36">
            <a:extLst>
              <a:ext uri="{FF2B5EF4-FFF2-40B4-BE49-F238E27FC236}">
                <a16:creationId xmlns:a16="http://schemas.microsoft.com/office/drawing/2014/main" id="{74897E7D-1745-684B-B4D4-B5BF80A3CCB4}"/>
              </a:ext>
            </a:extLst>
          </p:cNvPr>
          <p:cNvPicPr>
            <a:picLocks noChangeAspect="1"/>
          </p:cNvPicPr>
          <p:nvPr/>
        </p:nvPicPr>
        <p:blipFill>
          <a:blip r:embed="rId28"/>
          <a:stretch>
            <a:fillRect/>
          </a:stretch>
        </p:blipFill>
        <p:spPr>
          <a:xfrm>
            <a:off x="8162828" y="4979613"/>
            <a:ext cx="453658" cy="457200"/>
          </a:xfrm>
          <a:prstGeom prst="rect">
            <a:avLst/>
          </a:prstGeom>
        </p:spPr>
      </p:pic>
      <p:pic>
        <p:nvPicPr>
          <p:cNvPr id="39" name="Picture 38">
            <a:extLst>
              <a:ext uri="{FF2B5EF4-FFF2-40B4-BE49-F238E27FC236}">
                <a16:creationId xmlns:a16="http://schemas.microsoft.com/office/drawing/2014/main" id="{E9C4FEB3-321E-3E41-9DF5-2F35EBB8B650}"/>
              </a:ext>
            </a:extLst>
          </p:cNvPr>
          <p:cNvPicPr>
            <a:picLocks noChangeAspect="1"/>
          </p:cNvPicPr>
          <p:nvPr/>
        </p:nvPicPr>
        <p:blipFill>
          <a:blip r:embed="rId29"/>
          <a:stretch>
            <a:fillRect/>
          </a:stretch>
        </p:blipFill>
        <p:spPr>
          <a:xfrm>
            <a:off x="7350389" y="4979613"/>
            <a:ext cx="460828" cy="457200"/>
          </a:xfrm>
          <a:prstGeom prst="rect">
            <a:avLst/>
          </a:prstGeom>
        </p:spPr>
      </p:pic>
      <p:pic>
        <p:nvPicPr>
          <p:cNvPr id="40" name="Picture 39">
            <a:extLst>
              <a:ext uri="{FF2B5EF4-FFF2-40B4-BE49-F238E27FC236}">
                <a16:creationId xmlns:a16="http://schemas.microsoft.com/office/drawing/2014/main" id="{CC9C92D3-1E7D-294C-BBC1-DFA11E27ED1E}"/>
              </a:ext>
            </a:extLst>
          </p:cNvPr>
          <p:cNvPicPr>
            <a:picLocks noChangeAspect="1"/>
          </p:cNvPicPr>
          <p:nvPr/>
        </p:nvPicPr>
        <p:blipFill>
          <a:blip r:embed="rId30"/>
          <a:stretch>
            <a:fillRect/>
          </a:stretch>
        </p:blipFill>
        <p:spPr>
          <a:xfrm>
            <a:off x="4883442" y="4979613"/>
            <a:ext cx="475938" cy="457200"/>
          </a:xfrm>
          <a:prstGeom prst="rect">
            <a:avLst/>
          </a:prstGeom>
        </p:spPr>
      </p:pic>
      <p:pic>
        <p:nvPicPr>
          <p:cNvPr id="41" name="Picture 40">
            <a:extLst>
              <a:ext uri="{FF2B5EF4-FFF2-40B4-BE49-F238E27FC236}">
                <a16:creationId xmlns:a16="http://schemas.microsoft.com/office/drawing/2014/main" id="{51C3BAD8-18BC-8249-8C3E-93B74CC3D89D}"/>
              </a:ext>
            </a:extLst>
          </p:cNvPr>
          <p:cNvPicPr>
            <a:picLocks noChangeAspect="1"/>
          </p:cNvPicPr>
          <p:nvPr/>
        </p:nvPicPr>
        <p:blipFill>
          <a:blip r:embed="rId31"/>
          <a:stretch>
            <a:fillRect/>
          </a:stretch>
        </p:blipFill>
        <p:spPr>
          <a:xfrm>
            <a:off x="6473260" y="1831326"/>
            <a:ext cx="515295" cy="457200"/>
          </a:xfrm>
          <a:prstGeom prst="rect">
            <a:avLst/>
          </a:prstGeom>
        </p:spPr>
      </p:pic>
      <p:pic>
        <p:nvPicPr>
          <p:cNvPr id="42" name="Picture 41">
            <a:extLst>
              <a:ext uri="{FF2B5EF4-FFF2-40B4-BE49-F238E27FC236}">
                <a16:creationId xmlns:a16="http://schemas.microsoft.com/office/drawing/2014/main" id="{5681986C-8EE3-9D45-9445-B597DDAF12A4}"/>
              </a:ext>
            </a:extLst>
          </p:cNvPr>
          <p:cNvPicPr>
            <a:picLocks noChangeAspect="1"/>
          </p:cNvPicPr>
          <p:nvPr/>
        </p:nvPicPr>
        <p:blipFill>
          <a:blip r:embed="rId32"/>
          <a:stretch>
            <a:fillRect/>
          </a:stretch>
        </p:blipFill>
        <p:spPr>
          <a:xfrm>
            <a:off x="8046137" y="1831326"/>
            <a:ext cx="562335" cy="457200"/>
          </a:xfrm>
          <a:prstGeom prst="rect">
            <a:avLst/>
          </a:prstGeom>
        </p:spPr>
      </p:pic>
      <p:pic>
        <p:nvPicPr>
          <p:cNvPr id="43" name="Picture 42">
            <a:extLst>
              <a:ext uri="{FF2B5EF4-FFF2-40B4-BE49-F238E27FC236}">
                <a16:creationId xmlns:a16="http://schemas.microsoft.com/office/drawing/2014/main" id="{4037D705-226F-0145-BB97-AA46D9D4BCA2}"/>
              </a:ext>
            </a:extLst>
          </p:cNvPr>
          <p:cNvPicPr>
            <a:picLocks noChangeAspect="1"/>
          </p:cNvPicPr>
          <p:nvPr/>
        </p:nvPicPr>
        <p:blipFill>
          <a:blip r:embed="rId33"/>
          <a:stretch>
            <a:fillRect/>
          </a:stretch>
        </p:blipFill>
        <p:spPr>
          <a:xfrm>
            <a:off x="4907446" y="760336"/>
            <a:ext cx="509565" cy="457200"/>
          </a:xfrm>
          <a:prstGeom prst="rect">
            <a:avLst/>
          </a:prstGeom>
        </p:spPr>
      </p:pic>
      <p:pic>
        <p:nvPicPr>
          <p:cNvPr id="44" name="Picture 43">
            <a:extLst>
              <a:ext uri="{FF2B5EF4-FFF2-40B4-BE49-F238E27FC236}">
                <a16:creationId xmlns:a16="http://schemas.microsoft.com/office/drawing/2014/main" id="{BDC917B9-6806-EF44-97E1-FFB167298B84}"/>
              </a:ext>
            </a:extLst>
          </p:cNvPr>
          <p:cNvPicPr>
            <a:picLocks noChangeAspect="1"/>
          </p:cNvPicPr>
          <p:nvPr/>
        </p:nvPicPr>
        <p:blipFill>
          <a:blip r:embed="rId34"/>
          <a:stretch>
            <a:fillRect/>
          </a:stretch>
        </p:blipFill>
        <p:spPr>
          <a:xfrm>
            <a:off x="5688967" y="760336"/>
            <a:ext cx="507835" cy="457200"/>
          </a:xfrm>
          <a:prstGeom prst="rect">
            <a:avLst/>
          </a:prstGeom>
        </p:spPr>
      </p:pic>
      <p:pic>
        <p:nvPicPr>
          <p:cNvPr id="45" name="Picture 44">
            <a:extLst>
              <a:ext uri="{FF2B5EF4-FFF2-40B4-BE49-F238E27FC236}">
                <a16:creationId xmlns:a16="http://schemas.microsoft.com/office/drawing/2014/main" id="{47ACEC91-05DB-B047-9781-74BDF4714BBA}"/>
              </a:ext>
            </a:extLst>
          </p:cNvPr>
          <p:cNvPicPr>
            <a:picLocks noChangeAspect="1"/>
          </p:cNvPicPr>
          <p:nvPr/>
        </p:nvPicPr>
        <p:blipFill>
          <a:blip r:embed="rId35"/>
          <a:stretch>
            <a:fillRect/>
          </a:stretch>
        </p:blipFill>
        <p:spPr>
          <a:xfrm>
            <a:off x="6468758" y="760336"/>
            <a:ext cx="524950" cy="457200"/>
          </a:xfrm>
          <a:prstGeom prst="rect">
            <a:avLst/>
          </a:prstGeom>
        </p:spPr>
      </p:pic>
      <p:pic>
        <p:nvPicPr>
          <p:cNvPr id="46" name="Picture 45">
            <a:extLst>
              <a:ext uri="{FF2B5EF4-FFF2-40B4-BE49-F238E27FC236}">
                <a16:creationId xmlns:a16="http://schemas.microsoft.com/office/drawing/2014/main" id="{AD12489E-BBE9-3D41-A135-761F1C8565A2}"/>
              </a:ext>
            </a:extLst>
          </p:cNvPr>
          <p:cNvPicPr>
            <a:picLocks noChangeAspect="1"/>
          </p:cNvPicPr>
          <p:nvPr/>
        </p:nvPicPr>
        <p:blipFill>
          <a:blip r:embed="rId36"/>
          <a:stretch>
            <a:fillRect/>
          </a:stretch>
        </p:blipFill>
        <p:spPr>
          <a:xfrm>
            <a:off x="7265665" y="760336"/>
            <a:ext cx="508515" cy="457200"/>
          </a:xfrm>
          <a:prstGeom prst="rect">
            <a:avLst/>
          </a:prstGeom>
        </p:spPr>
      </p:pic>
      <p:pic>
        <p:nvPicPr>
          <p:cNvPr id="47" name="Picture 46">
            <a:extLst>
              <a:ext uri="{FF2B5EF4-FFF2-40B4-BE49-F238E27FC236}">
                <a16:creationId xmlns:a16="http://schemas.microsoft.com/office/drawing/2014/main" id="{6E04CEB4-84E2-2D4B-BDCB-392DA2E2FF24}"/>
              </a:ext>
            </a:extLst>
          </p:cNvPr>
          <p:cNvPicPr>
            <a:picLocks noChangeAspect="1"/>
          </p:cNvPicPr>
          <p:nvPr/>
        </p:nvPicPr>
        <p:blipFill>
          <a:blip r:embed="rId37"/>
          <a:stretch>
            <a:fillRect/>
          </a:stretch>
        </p:blipFill>
        <p:spPr>
          <a:xfrm>
            <a:off x="8046137" y="760336"/>
            <a:ext cx="528305" cy="457200"/>
          </a:xfrm>
          <a:prstGeom prst="rect">
            <a:avLst/>
          </a:prstGeom>
        </p:spPr>
      </p:pic>
      <p:pic>
        <p:nvPicPr>
          <p:cNvPr id="48" name="Picture 47">
            <a:extLst>
              <a:ext uri="{FF2B5EF4-FFF2-40B4-BE49-F238E27FC236}">
                <a16:creationId xmlns:a16="http://schemas.microsoft.com/office/drawing/2014/main" id="{E869B471-B882-7344-9C26-35C683AF180C}"/>
              </a:ext>
            </a:extLst>
          </p:cNvPr>
          <p:cNvPicPr>
            <a:picLocks noChangeAspect="1"/>
          </p:cNvPicPr>
          <p:nvPr/>
        </p:nvPicPr>
        <p:blipFill>
          <a:blip r:embed="rId38"/>
          <a:stretch>
            <a:fillRect/>
          </a:stretch>
        </p:blipFill>
        <p:spPr>
          <a:xfrm>
            <a:off x="4930368" y="1831326"/>
            <a:ext cx="512005" cy="457200"/>
          </a:xfrm>
          <a:prstGeom prst="rect">
            <a:avLst/>
          </a:prstGeom>
        </p:spPr>
      </p:pic>
      <p:pic>
        <p:nvPicPr>
          <p:cNvPr id="49" name="Picture 48">
            <a:extLst>
              <a:ext uri="{FF2B5EF4-FFF2-40B4-BE49-F238E27FC236}">
                <a16:creationId xmlns:a16="http://schemas.microsoft.com/office/drawing/2014/main" id="{40D0AA67-435D-9946-B08C-46190861BB11}"/>
              </a:ext>
            </a:extLst>
          </p:cNvPr>
          <p:cNvPicPr>
            <a:picLocks noChangeAspect="1"/>
          </p:cNvPicPr>
          <p:nvPr/>
        </p:nvPicPr>
        <p:blipFill>
          <a:blip r:embed="rId39"/>
          <a:stretch>
            <a:fillRect/>
          </a:stretch>
        </p:blipFill>
        <p:spPr>
          <a:xfrm>
            <a:off x="7237266" y="1831326"/>
            <a:ext cx="560160" cy="457200"/>
          </a:xfrm>
          <a:prstGeom prst="rect">
            <a:avLst/>
          </a:prstGeom>
        </p:spPr>
      </p:pic>
      <p:pic>
        <p:nvPicPr>
          <p:cNvPr id="50" name="Picture 49">
            <a:extLst>
              <a:ext uri="{FF2B5EF4-FFF2-40B4-BE49-F238E27FC236}">
                <a16:creationId xmlns:a16="http://schemas.microsoft.com/office/drawing/2014/main" id="{006AB4F5-9DB0-CF40-A2A4-FDA66C9CC0ED}"/>
              </a:ext>
            </a:extLst>
          </p:cNvPr>
          <p:cNvPicPr>
            <a:picLocks noChangeAspect="1"/>
          </p:cNvPicPr>
          <p:nvPr/>
        </p:nvPicPr>
        <p:blipFill>
          <a:blip r:embed="rId40"/>
          <a:stretch>
            <a:fillRect/>
          </a:stretch>
        </p:blipFill>
        <p:spPr>
          <a:xfrm>
            <a:off x="5691084" y="1831326"/>
            <a:ext cx="533465" cy="457200"/>
          </a:xfrm>
          <a:prstGeom prst="rect">
            <a:avLst/>
          </a:prstGeom>
        </p:spPr>
      </p:pic>
    </p:spTree>
    <p:extLst>
      <p:ext uri="{BB962C8B-B14F-4D97-AF65-F5344CB8AC3E}">
        <p14:creationId xmlns:p14="http://schemas.microsoft.com/office/powerpoint/2010/main" val="3021161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0C8227-DD2F-E64A-8609-985051E4570A}"/>
              </a:ext>
            </a:extLst>
          </p:cNvPr>
          <p:cNvPicPr>
            <a:picLocks noChangeAspect="1"/>
          </p:cNvPicPr>
          <p:nvPr/>
        </p:nvPicPr>
        <p:blipFill>
          <a:blip r:embed="rId3"/>
          <a:stretch>
            <a:fillRect/>
          </a:stretch>
        </p:blipFill>
        <p:spPr>
          <a:xfrm>
            <a:off x="5411506" y="3579115"/>
            <a:ext cx="442770" cy="457200"/>
          </a:xfrm>
          <a:prstGeom prst="rect">
            <a:avLst/>
          </a:prstGeom>
        </p:spPr>
      </p:pic>
      <p:pic>
        <p:nvPicPr>
          <p:cNvPr id="5" name="Picture 4">
            <a:extLst>
              <a:ext uri="{FF2B5EF4-FFF2-40B4-BE49-F238E27FC236}">
                <a16:creationId xmlns:a16="http://schemas.microsoft.com/office/drawing/2014/main" id="{57FC6FEA-CE4A-EB4E-A0DF-D00E618E0EF7}"/>
              </a:ext>
            </a:extLst>
          </p:cNvPr>
          <p:cNvPicPr>
            <a:picLocks noChangeAspect="1"/>
          </p:cNvPicPr>
          <p:nvPr/>
        </p:nvPicPr>
        <p:blipFill>
          <a:blip r:embed="rId4"/>
          <a:stretch>
            <a:fillRect/>
          </a:stretch>
        </p:blipFill>
        <p:spPr>
          <a:xfrm>
            <a:off x="6423628" y="3613466"/>
            <a:ext cx="464420" cy="457200"/>
          </a:xfrm>
          <a:prstGeom prst="rect">
            <a:avLst/>
          </a:prstGeom>
        </p:spPr>
      </p:pic>
      <p:pic>
        <p:nvPicPr>
          <p:cNvPr id="6" name="Picture 5">
            <a:extLst>
              <a:ext uri="{FF2B5EF4-FFF2-40B4-BE49-F238E27FC236}">
                <a16:creationId xmlns:a16="http://schemas.microsoft.com/office/drawing/2014/main" id="{169FFDB2-0F1C-324B-9C91-D092D63B723C}"/>
              </a:ext>
            </a:extLst>
          </p:cNvPr>
          <p:cNvPicPr>
            <a:picLocks noChangeAspect="1"/>
          </p:cNvPicPr>
          <p:nvPr/>
        </p:nvPicPr>
        <p:blipFill>
          <a:blip r:embed="rId5"/>
          <a:stretch>
            <a:fillRect/>
          </a:stretch>
        </p:blipFill>
        <p:spPr>
          <a:xfrm>
            <a:off x="7479050" y="3613466"/>
            <a:ext cx="480850" cy="457200"/>
          </a:xfrm>
          <a:prstGeom prst="rect">
            <a:avLst/>
          </a:prstGeom>
        </p:spPr>
      </p:pic>
      <p:pic>
        <p:nvPicPr>
          <p:cNvPr id="7" name="Picture 6">
            <a:extLst>
              <a:ext uri="{FF2B5EF4-FFF2-40B4-BE49-F238E27FC236}">
                <a16:creationId xmlns:a16="http://schemas.microsoft.com/office/drawing/2014/main" id="{2253BD01-EF61-4444-84F2-82CE30D7867C}"/>
              </a:ext>
            </a:extLst>
          </p:cNvPr>
          <p:cNvPicPr>
            <a:picLocks noChangeAspect="1"/>
          </p:cNvPicPr>
          <p:nvPr/>
        </p:nvPicPr>
        <p:blipFill>
          <a:blip r:embed="rId6"/>
          <a:stretch>
            <a:fillRect/>
          </a:stretch>
        </p:blipFill>
        <p:spPr>
          <a:xfrm>
            <a:off x="5441167" y="4543261"/>
            <a:ext cx="450650" cy="457200"/>
          </a:xfrm>
          <a:prstGeom prst="rect">
            <a:avLst/>
          </a:prstGeom>
        </p:spPr>
      </p:pic>
      <p:pic>
        <p:nvPicPr>
          <p:cNvPr id="8" name="Picture 7">
            <a:extLst>
              <a:ext uri="{FF2B5EF4-FFF2-40B4-BE49-F238E27FC236}">
                <a16:creationId xmlns:a16="http://schemas.microsoft.com/office/drawing/2014/main" id="{262F6520-D08C-B049-A96F-85AB0FC88D17}"/>
              </a:ext>
            </a:extLst>
          </p:cNvPr>
          <p:cNvPicPr>
            <a:picLocks noChangeAspect="1"/>
          </p:cNvPicPr>
          <p:nvPr/>
        </p:nvPicPr>
        <p:blipFill>
          <a:blip r:embed="rId7"/>
          <a:stretch>
            <a:fillRect/>
          </a:stretch>
        </p:blipFill>
        <p:spPr>
          <a:xfrm>
            <a:off x="6491974" y="4602428"/>
            <a:ext cx="457955" cy="457200"/>
          </a:xfrm>
          <a:prstGeom prst="rect">
            <a:avLst/>
          </a:prstGeom>
        </p:spPr>
      </p:pic>
      <p:pic>
        <p:nvPicPr>
          <p:cNvPr id="9" name="Picture 8">
            <a:extLst>
              <a:ext uri="{FF2B5EF4-FFF2-40B4-BE49-F238E27FC236}">
                <a16:creationId xmlns:a16="http://schemas.microsoft.com/office/drawing/2014/main" id="{D8FAC29B-0862-DD4A-965C-0D9CB679A9D5}"/>
              </a:ext>
            </a:extLst>
          </p:cNvPr>
          <p:cNvPicPr>
            <a:picLocks noChangeAspect="1"/>
          </p:cNvPicPr>
          <p:nvPr/>
        </p:nvPicPr>
        <p:blipFill>
          <a:blip r:embed="rId8"/>
          <a:stretch>
            <a:fillRect/>
          </a:stretch>
        </p:blipFill>
        <p:spPr>
          <a:xfrm>
            <a:off x="7539235" y="4568370"/>
            <a:ext cx="462855" cy="457200"/>
          </a:xfrm>
          <a:prstGeom prst="rect">
            <a:avLst/>
          </a:prstGeom>
        </p:spPr>
      </p:pic>
      <p:pic>
        <p:nvPicPr>
          <p:cNvPr id="10" name="Picture 9">
            <a:extLst>
              <a:ext uri="{FF2B5EF4-FFF2-40B4-BE49-F238E27FC236}">
                <a16:creationId xmlns:a16="http://schemas.microsoft.com/office/drawing/2014/main" id="{A06DD147-4E37-CD42-89FD-6C577156D9D5}"/>
              </a:ext>
            </a:extLst>
          </p:cNvPr>
          <p:cNvPicPr>
            <a:picLocks noChangeAspect="1"/>
          </p:cNvPicPr>
          <p:nvPr/>
        </p:nvPicPr>
        <p:blipFill>
          <a:blip r:embed="rId4">
            <a:duotone>
              <a:schemeClr val="accent4">
                <a:shade val="45000"/>
                <a:satMod val="135000"/>
              </a:schemeClr>
              <a:prstClr val="white"/>
            </a:duotone>
          </a:blip>
          <a:stretch>
            <a:fillRect/>
          </a:stretch>
        </p:blipFill>
        <p:spPr>
          <a:xfrm>
            <a:off x="7581557" y="5591390"/>
            <a:ext cx="464420" cy="457200"/>
          </a:xfrm>
          <a:prstGeom prst="rect">
            <a:avLst/>
          </a:prstGeom>
        </p:spPr>
      </p:pic>
      <p:pic>
        <p:nvPicPr>
          <p:cNvPr id="11" name="Picture 10">
            <a:extLst>
              <a:ext uri="{FF2B5EF4-FFF2-40B4-BE49-F238E27FC236}">
                <a16:creationId xmlns:a16="http://schemas.microsoft.com/office/drawing/2014/main" id="{84A579C5-DEC3-EC46-8069-CF9BEBD77E06}"/>
              </a:ext>
            </a:extLst>
          </p:cNvPr>
          <p:cNvPicPr>
            <a:picLocks noChangeAspect="1"/>
          </p:cNvPicPr>
          <p:nvPr/>
        </p:nvPicPr>
        <p:blipFill>
          <a:blip r:embed="rId5">
            <a:duotone>
              <a:schemeClr val="accent2">
                <a:shade val="45000"/>
                <a:satMod val="135000"/>
              </a:schemeClr>
              <a:prstClr val="white"/>
            </a:duotone>
          </a:blip>
          <a:stretch>
            <a:fillRect/>
          </a:stretch>
        </p:blipFill>
        <p:spPr>
          <a:xfrm>
            <a:off x="6499155" y="5591390"/>
            <a:ext cx="480850" cy="457200"/>
          </a:xfrm>
          <a:prstGeom prst="rect">
            <a:avLst/>
          </a:prstGeom>
        </p:spPr>
      </p:pic>
      <p:pic>
        <p:nvPicPr>
          <p:cNvPr id="26" name="Picture 25">
            <a:extLst>
              <a:ext uri="{FF2B5EF4-FFF2-40B4-BE49-F238E27FC236}">
                <a16:creationId xmlns:a16="http://schemas.microsoft.com/office/drawing/2014/main" id="{F95CE139-53BF-D249-B285-329F1D45B61E}"/>
              </a:ext>
            </a:extLst>
          </p:cNvPr>
          <p:cNvPicPr>
            <a:picLocks noChangeAspect="1"/>
          </p:cNvPicPr>
          <p:nvPr/>
        </p:nvPicPr>
        <p:blipFill>
          <a:blip r:embed="rId9"/>
          <a:stretch>
            <a:fillRect/>
          </a:stretch>
        </p:blipFill>
        <p:spPr>
          <a:xfrm>
            <a:off x="5429419" y="5564638"/>
            <a:ext cx="464695" cy="457200"/>
          </a:xfrm>
          <a:prstGeom prst="rect">
            <a:avLst/>
          </a:prstGeom>
        </p:spPr>
      </p:pic>
      <p:pic>
        <p:nvPicPr>
          <p:cNvPr id="31" name="Picture 30">
            <a:extLst>
              <a:ext uri="{FF2B5EF4-FFF2-40B4-BE49-F238E27FC236}">
                <a16:creationId xmlns:a16="http://schemas.microsoft.com/office/drawing/2014/main" id="{9992BA42-EEBC-684C-96EF-8FAEEE7C5B11}"/>
              </a:ext>
            </a:extLst>
          </p:cNvPr>
          <p:cNvPicPr>
            <a:picLocks noChangeAspect="1"/>
          </p:cNvPicPr>
          <p:nvPr/>
        </p:nvPicPr>
        <p:blipFill>
          <a:blip r:embed="rId10"/>
          <a:stretch>
            <a:fillRect/>
          </a:stretch>
        </p:blipFill>
        <p:spPr>
          <a:xfrm>
            <a:off x="3030509" y="2222326"/>
            <a:ext cx="545028" cy="548640"/>
          </a:xfrm>
          <a:prstGeom prst="rect">
            <a:avLst/>
          </a:prstGeom>
        </p:spPr>
      </p:pic>
      <p:pic>
        <p:nvPicPr>
          <p:cNvPr id="33" name="Picture 32">
            <a:extLst>
              <a:ext uri="{FF2B5EF4-FFF2-40B4-BE49-F238E27FC236}">
                <a16:creationId xmlns:a16="http://schemas.microsoft.com/office/drawing/2014/main" id="{BF26CE70-680E-2D4F-A513-74A6C7D08CE0}"/>
              </a:ext>
            </a:extLst>
          </p:cNvPr>
          <p:cNvPicPr>
            <a:picLocks noChangeAspect="1"/>
          </p:cNvPicPr>
          <p:nvPr/>
        </p:nvPicPr>
        <p:blipFill>
          <a:blip r:embed="rId11"/>
          <a:stretch>
            <a:fillRect/>
          </a:stretch>
        </p:blipFill>
        <p:spPr>
          <a:xfrm>
            <a:off x="2195995" y="2222326"/>
            <a:ext cx="541512" cy="548640"/>
          </a:xfrm>
          <a:prstGeom prst="rect">
            <a:avLst/>
          </a:prstGeom>
        </p:spPr>
      </p:pic>
      <p:pic>
        <p:nvPicPr>
          <p:cNvPr id="35" name="Picture 34">
            <a:extLst>
              <a:ext uri="{FF2B5EF4-FFF2-40B4-BE49-F238E27FC236}">
                <a16:creationId xmlns:a16="http://schemas.microsoft.com/office/drawing/2014/main" id="{BC877A1A-30AB-1940-AC9B-A03937CD2FAD}"/>
              </a:ext>
            </a:extLst>
          </p:cNvPr>
          <p:cNvPicPr>
            <a:picLocks noChangeAspect="1"/>
          </p:cNvPicPr>
          <p:nvPr/>
        </p:nvPicPr>
        <p:blipFill>
          <a:blip r:embed="rId12"/>
          <a:stretch>
            <a:fillRect/>
          </a:stretch>
        </p:blipFill>
        <p:spPr>
          <a:xfrm>
            <a:off x="1367902" y="2222326"/>
            <a:ext cx="535092" cy="548640"/>
          </a:xfrm>
          <a:prstGeom prst="rect">
            <a:avLst/>
          </a:prstGeom>
        </p:spPr>
      </p:pic>
      <p:pic>
        <p:nvPicPr>
          <p:cNvPr id="37" name="Picture 36">
            <a:extLst>
              <a:ext uri="{FF2B5EF4-FFF2-40B4-BE49-F238E27FC236}">
                <a16:creationId xmlns:a16="http://schemas.microsoft.com/office/drawing/2014/main" id="{7884E446-7608-9445-802B-865ED64732C0}"/>
              </a:ext>
            </a:extLst>
          </p:cNvPr>
          <p:cNvPicPr>
            <a:picLocks noChangeAspect="1"/>
          </p:cNvPicPr>
          <p:nvPr/>
        </p:nvPicPr>
        <p:blipFill>
          <a:blip r:embed="rId13"/>
          <a:stretch>
            <a:fillRect/>
          </a:stretch>
        </p:blipFill>
        <p:spPr>
          <a:xfrm>
            <a:off x="2999465" y="1072886"/>
            <a:ext cx="576072" cy="548640"/>
          </a:xfrm>
          <a:prstGeom prst="rect">
            <a:avLst/>
          </a:prstGeom>
        </p:spPr>
      </p:pic>
      <p:pic>
        <p:nvPicPr>
          <p:cNvPr id="39" name="Picture 38">
            <a:extLst>
              <a:ext uri="{FF2B5EF4-FFF2-40B4-BE49-F238E27FC236}">
                <a16:creationId xmlns:a16="http://schemas.microsoft.com/office/drawing/2014/main" id="{C12FF2BB-2C2E-7E48-A317-5F77CAACC0F8}"/>
              </a:ext>
            </a:extLst>
          </p:cNvPr>
          <p:cNvPicPr>
            <a:picLocks noChangeAspect="1"/>
          </p:cNvPicPr>
          <p:nvPr/>
        </p:nvPicPr>
        <p:blipFill>
          <a:blip r:embed="rId14"/>
          <a:stretch>
            <a:fillRect/>
          </a:stretch>
        </p:blipFill>
        <p:spPr>
          <a:xfrm>
            <a:off x="2173894" y="1072886"/>
            <a:ext cx="541866" cy="548640"/>
          </a:xfrm>
          <a:prstGeom prst="rect">
            <a:avLst/>
          </a:prstGeom>
        </p:spPr>
      </p:pic>
      <p:pic>
        <p:nvPicPr>
          <p:cNvPr id="43" name="Picture 42">
            <a:extLst>
              <a:ext uri="{FF2B5EF4-FFF2-40B4-BE49-F238E27FC236}">
                <a16:creationId xmlns:a16="http://schemas.microsoft.com/office/drawing/2014/main" id="{92C5519E-4FAD-A34F-80E8-00B454877936}"/>
              </a:ext>
            </a:extLst>
          </p:cNvPr>
          <p:cNvPicPr>
            <a:picLocks noChangeAspect="1"/>
          </p:cNvPicPr>
          <p:nvPr/>
        </p:nvPicPr>
        <p:blipFill>
          <a:blip r:embed="rId15"/>
          <a:stretch>
            <a:fillRect/>
          </a:stretch>
        </p:blipFill>
        <p:spPr>
          <a:xfrm>
            <a:off x="1348239" y="1072886"/>
            <a:ext cx="541950" cy="548640"/>
          </a:xfrm>
          <a:prstGeom prst="rect">
            <a:avLst/>
          </a:prstGeom>
        </p:spPr>
      </p:pic>
      <p:pic>
        <p:nvPicPr>
          <p:cNvPr id="45" name="Picture 44">
            <a:extLst>
              <a:ext uri="{FF2B5EF4-FFF2-40B4-BE49-F238E27FC236}">
                <a16:creationId xmlns:a16="http://schemas.microsoft.com/office/drawing/2014/main" id="{E8F9A601-1155-FE48-BFCF-CC3939941512}"/>
              </a:ext>
            </a:extLst>
          </p:cNvPr>
          <p:cNvPicPr>
            <a:picLocks noChangeAspect="1"/>
          </p:cNvPicPr>
          <p:nvPr/>
        </p:nvPicPr>
        <p:blipFill>
          <a:blip r:embed="rId16"/>
          <a:stretch>
            <a:fillRect/>
          </a:stretch>
        </p:blipFill>
        <p:spPr>
          <a:xfrm rot="5400000">
            <a:off x="5782267" y="1156471"/>
            <a:ext cx="605480" cy="457200"/>
          </a:xfrm>
          <a:prstGeom prst="rect">
            <a:avLst/>
          </a:prstGeom>
        </p:spPr>
      </p:pic>
      <p:pic>
        <p:nvPicPr>
          <p:cNvPr id="47" name="Picture 46">
            <a:extLst>
              <a:ext uri="{FF2B5EF4-FFF2-40B4-BE49-F238E27FC236}">
                <a16:creationId xmlns:a16="http://schemas.microsoft.com/office/drawing/2014/main" id="{7F187B84-9426-5B4F-B71F-0EF1ECE53C59}"/>
              </a:ext>
            </a:extLst>
          </p:cNvPr>
          <p:cNvPicPr>
            <a:picLocks noChangeAspect="1"/>
          </p:cNvPicPr>
          <p:nvPr/>
        </p:nvPicPr>
        <p:blipFill>
          <a:blip r:embed="rId17"/>
          <a:stretch>
            <a:fillRect/>
          </a:stretch>
        </p:blipFill>
        <p:spPr>
          <a:xfrm>
            <a:off x="7040235" y="1164216"/>
            <a:ext cx="601415" cy="457200"/>
          </a:xfrm>
          <a:prstGeom prst="rect">
            <a:avLst/>
          </a:prstGeom>
        </p:spPr>
      </p:pic>
      <p:pic>
        <p:nvPicPr>
          <p:cNvPr id="49" name="Picture 48">
            <a:extLst>
              <a:ext uri="{FF2B5EF4-FFF2-40B4-BE49-F238E27FC236}">
                <a16:creationId xmlns:a16="http://schemas.microsoft.com/office/drawing/2014/main" id="{4F734B8D-9250-6C40-81DB-DED569FEA6F3}"/>
              </a:ext>
            </a:extLst>
          </p:cNvPr>
          <p:cNvPicPr>
            <a:picLocks noChangeAspect="1"/>
          </p:cNvPicPr>
          <p:nvPr/>
        </p:nvPicPr>
        <p:blipFill>
          <a:blip r:embed="rId18"/>
          <a:stretch>
            <a:fillRect/>
          </a:stretch>
        </p:blipFill>
        <p:spPr>
          <a:xfrm>
            <a:off x="7030850" y="2245079"/>
            <a:ext cx="600455" cy="457200"/>
          </a:xfrm>
          <a:prstGeom prst="rect">
            <a:avLst/>
          </a:prstGeom>
        </p:spPr>
      </p:pic>
      <p:pic>
        <p:nvPicPr>
          <p:cNvPr id="51" name="Picture 50">
            <a:extLst>
              <a:ext uri="{FF2B5EF4-FFF2-40B4-BE49-F238E27FC236}">
                <a16:creationId xmlns:a16="http://schemas.microsoft.com/office/drawing/2014/main" id="{297E3961-E8C3-D74E-9C03-BE895F028BFF}"/>
              </a:ext>
            </a:extLst>
          </p:cNvPr>
          <p:cNvPicPr>
            <a:picLocks noChangeAspect="1"/>
          </p:cNvPicPr>
          <p:nvPr/>
        </p:nvPicPr>
        <p:blipFill>
          <a:blip r:embed="rId19"/>
          <a:stretch>
            <a:fillRect/>
          </a:stretch>
        </p:blipFill>
        <p:spPr>
          <a:xfrm rot="5400000">
            <a:off x="5782265" y="2253494"/>
            <a:ext cx="599505" cy="457200"/>
          </a:xfrm>
          <a:prstGeom prst="rect">
            <a:avLst/>
          </a:prstGeom>
        </p:spPr>
      </p:pic>
      <p:pic>
        <p:nvPicPr>
          <p:cNvPr id="32" name="Picture 31">
            <a:extLst>
              <a:ext uri="{FF2B5EF4-FFF2-40B4-BE49-F238E27FC236}">
                <a16:creationId xmlns:a16="http://schemas.microsoft.com/office/drawing/2014/main" id="{30E6B876-F12B-E847-A5AE-EDD5248DDD59}"/>
              </a:ext>
            </a:extLst>
          </p:cNvPr>
          <p:cNvPicPr>
            <a:picLocks noChangeAspect="1"/>
          </p:cNvPicPr>
          <p:nvPr/>
        </p:nvPicPr>
        <p:blipFill>
          <a:blip r:embed="rId20"/>
          <a:stretch>
            <a:fillRect/>
          </a:stretch>
        </p:blipFill>
        <p:spPr>
          <a:xfrm>
            <a:off x="1331346" y="4015871"/>
            <a:ext cx="575736" cy="548640"/>
          </a:xfrm>
          <a:prstGeom prst="rect">
            <a:avLst/>
          </a:prstGeom>
        </p:spPr>
      </p:pic>
      <p:pic>
        <p:nvPicPr>
          <p:cNvPr id="34" name="Picture 33">
            <a:extLst>
              <a:ext uri="{FF2B5EF4-FFF2-40B4-BE49-F238E27FC236}">
                <a16:creationId xmlns:a16="http://schemas.microsoft.com/office/drawing/2014/main" id="{88672612-15BD-2149-BAF4-E7F8AE9B6B4F}"/>
              </a:ext>
            </a:extLst>
          </p:cNvPr>
          <p:cNvPicPr>
            <a:picLocks noChangeAspect="1"/>
          </p:cNvPicPr>
          <p:nvPr/>
        </p:nvPicPr>
        <p:blipFill>
          <a:blip r:embed="rId21"/>
          <a:stretch>
            <a:fillRect/>
          </a:stretch>
        </p:blipFill>
        <p:spPr>
          <a:xfrm>
            <a:off x="2856235" y="5140334"/>
            <a:ext cx="570294" cy="548640"/>
          </a:xfrm>
          <a:prstGeom prst="rect">
            <a:avLst/>
          </a:prstGeom>
        </p:spPr>
      </p:pic>
      <p:pic>
        <p:nvPicPr>
          <p:cNvPr id="36" name="Picture 35">
            <a:extLst>
              <a:ext uri="{FF2B5EF4-FFF2-40B4-BE49-F238E27FC236}">
                <a16:creationId xmlns:a16="http://schemas.microsoft.com/office/drawing/2014/main" id="{C4E47F7A-9645-DA4D-9B11-4A54BC5CEA01}"/>
              </a:ext>
            </a:extLst>
          </p:cNvPr>
          <p:cNvPicPr>
            <a:picLocks noChangeAspect="1"/>
          </p:cNvPicPr>
          <p:nvPr/>
        </p:nvPicPr>
        <p:blipFill>
          <a:blip r:embed="rId22"/>
          <a:stretch>
            <a:fillRect/>
          </a:stretch>
        </p:blipFill>
        <p:spPr>
          <a:xfrm>
            <a:off x="1371567" y="5140334"/>
            <a:ext cx="497004" cy="548640"/>
          </a:xfrm>
          <a:prstGeom prst="rect">
            <a:avLst/>
          </a:prstGeom>
        </p:spPr>
      </p:pic>
      <p:pic>
        <p:nvPicPr>
          <p:cNvPr id="38" name="Picture 37">
            <a:extLst>
              <a:ext uri="{FF2B5EF4-FFF2-40B4-BE49-F238E27FC236}">
                <a16:creationId xmlns:a16="http://schemas.microsoft.com/office/drawing/2014/main" id="{32AB64E3-2927-1B46-B6B4-17B28BF34BE8}"/>
              </a:ext>
            </a:extLst>
          </p:cNvPr>
          <p:cNvPicPr>
            <a:picLocks noChangeAspect="1"/>
          </p:cNvPicPr>
          <p:nvPr/>
        </p:nvPicPr>
        <p:blipFill>
          <a:blip r:embed="rId23"/>
          <a:stretch>
            <a:fillRect/>
          </a:stretch>
        </p:blipFill>
        <p:spPr>
          <a:xfrm>
            <a:off x="2069734" y="4015871"/>
            <a:ext cx="608766" cy="548640"/>
          </a:xfrm>
          <a:prstGeom prst="rect">
            <a:avLst/>
          </a:prstGeom>
        </p:spPr>
      </p:pic>
      <p:pic>
        <p:nvPicPr>
          <p:cNvPr id="40" name="Picture 39">
            <a:extLst>
              <a:ext uri="{FF2B5EF4-FFF2-40B4-BE49-F238E27FC236}">
                <a16:creationId xmlns:a16="http://schemas.microsoft.com/office/drawing/2014/main" id="{4160790A-6A53-8A43-9CD4-2E82E0FBF1BB}"/>
              </a:ext>
            </a:extLst>
          </p:cNvPr>
          <p:cNvPicPr>
            <a:picLocks noChangeAspect="1"/>
          </p:cNvPicPr>
          <p:nvPr/>
        </p:nvPicPr>
        <p:blipFill>
          <a:blip r:embed="rId24"/>
          <a:stretch>
            <a:fillRect/>
          </a:stretch>
        </p:blipFill>
        <p:spPr>
          <a:xfrm>
            <a:off x="2835648" y="4015871"/>
            <a:ext cx="591954" cy="548640"/>
          </a:xfrm>
          <a:prstGeom prst="rect">
            <a:avLst/>
          </a:prstGeom>
        </p:spPr>
      </p:pic>
      <p:pic>
        <p:nvPicPr>
          <p:cNvPr id="42" name="Picture 41">
            <a:extLst>
              <a:ext uri="{FF2B5EF4-FFF2-40B4-BE49-F238E27FC236}">
                <a16:creationId xmlns:a16="http://schemas.microsoft.com/office/drawing/2014/main" id="{C115F094-F573-AB4F-BC1E-FEE9A0893B9C}"/>
              </a:ext>
            </a:extLst>
          </p:cNvPr>
          <p:cNvPicPr>
            <a:picLocks noChangeAspect="1"/>
          </p:cNvPicPr>
          <p:nvPr/>
        </p:nvPicPr>
        <p:blipFill>
          <a:blip r:embed="rId25"/>
          <a:stretch>
            <a:fillRect/>
          </a:stretch>
        </p:blipFill>
        <p:spPr>
          <a:xfrm>
            <a:off x="2069236" y="5140334"/>
            <a:ext cx="604200" cy="548640"/>
          </a:xfrm>
          <a:prstGeom prst="rect">
            <a:avLst/>
          </a:prstGeom>
        </p:spPr>
      </p:pic>
    </p:spTree>
    <p:extLst>
      <p:ext uri="{BB962C8B-B14F-4D97-AF65-F5344CB8AC3E}">
        <p14:creationId xmlns:p14="http://schemas.microsoft.com/office/powerpoint/2010/main" val="2036160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450BF4-1948-904B-A246-9F46DFFFC224}"/>
              </a:ext>
            </a:extLst>
          </p:cNvPr>
          <p:cNvPicPr>
            <a:picLocks noChangeAspect="1"/>
          </p:cNvPicPr>
          <p:nvPr/>
        </p:nvPicPr>
        <p:blipFill>
          <a:blip r:embed="rId3"/>
          <a:stretch>
            <a:fillRect/>
          </a:stretch>
        </p:blipFill>
        <p:spPr>
          <a:xfrm>
            <a:off x="5302336" y="2357146"/>
            <a:ext cx="468875" cy="457200"/>
          </a:xfrm>
          <a:prstGeom prst="rect">
            <a:avLst/>
          </a:prstGeom>
        </p:spPr>
      </p:pic>
      <p:pic>
        <p:nvPicPr>
          <p:cNvPr id="8" name="Picture 7">
            <a:extLst>
              <a:ext uri="{FF2B5EF4-FFF2-40B4-BE49-F238E27FC236}">
                <a16:creationId xmlns:a16="http://schemas.microsoft.com/office/drawing/2014/main" id="{2ADCA985-0855-2944-A1B5-C16BF1B6AF25}"/>
              </a:ext>
            </a:extLst>
          </p:cNvPr>
          <p:cNvPicPr>
            <a:picLocks noChangeAspect="1"/>
          </p:cNvPicPr>
          <p:nvPr/>
        </p:nvPicPr>
        <p:blipFill>
          <a:blip r:embed="rId4"/>
          <a:stretch>
            <a:fillRect/>
          </a:stretch>
        </p:blipFill>
        <p:spPr>
          <a:xfrm>
            <a:off x="6477225" y="2387280"/>
            <a:ext cx="472440" cy="457200"/>
          </a:xfrm>
          <a:prstGeom prst="rect">
            <a:avLst/>
          </a:prstGeom>
        </p:spPr>
      </p:pic>
      <p:pic>
        <p:nvPicPr>
          <p:cNvPr id="10" name="Picture 9">
            <a:extLst>
              <a:ext uri="{FF2B5EF4-FFF2-40B4-BE49-F238E27FC236}">
                <a16:creationId xmlns:a16="http://schemas.microsoft.com/office/drawing/2014/main" id="{8A01C9A7-8F3F-6546-9EF5-7ECCC811AB78}"/>
              </a:ext>
            </a:extLst>
          </p:cNvPr>
          <p:cNvPicPr>
            <a:picLocks noChangeAspect="1"/>
          </p:cNvPicPr>
          <p:nvPr/>
        </p:nvPicPr>
        <p:blipFill>
          <a:blip r:embed="rId5"/>
          <a:stretch>
            <a:fillRect/>
          </a:stretch>
        </p:blipFill>
        <p:spPr>
          <a:xfrm>
            <a:off x="7721527" y="2387280"/>
            <a:ext cx="459135" cy="457200"/>
          </a:xfrm>
          <a:prstGeom prst="rect">
            <a:avLst/>
          </a:prstGeom>
        </p:spPr>
      </p:pic>
      <p:pic>
        <p:nvPicPr>
          <p:cNvPr id="17" name="Picture 16">
            <a:extLst>
              <a:ext uri="{FF2B5EF4-FFF2-40B4-BE49-F238E27FC236}">
                <a16:creationId xmlns:a16="http://schemas.microsoft.com/office/drawing/2014/main" id="{FA65CA3F-6A64-144B-ABA6-513D6FF5D9ED}"/>
              </a:ext>
            </a:extLst>
          </p:cNvPr>
          <p:cNvPicPr>
            <a:picLocks noChangeAspect="1"/>
          </p:cNvPicPr>
          <p:nvPr/>
        </p:nvPicPr>
        <p:blipFill>
          <a:blip r:embed="rId6"/>
          <a:stretch>
            <a:fillRect/>
          </a:stretch>
        </p:blipFill>
        <p:spPr>
          <a:xfrm>
            <a:off x="7673916" y="1199379"/>
            <a:ext cx="525885" cy="457200"/>
          </a:xfrm>
          <a:prstGeom prst="rect">
            <a:avLst/>
          </a:prstGeom>
        </p:spPr>
      </p:pic>
      <p:pic>
        <p:nvPicPr>
          <p:cNvPr id="20" name="Picture 19">
            <a:extLst>
              <a:ext uri="{FF2B5EF4-FFF2-40B4-BE49-F238E27FC236}">
                <a16:creationId xmlns:a16="http://schemas.microsoft.com/office/drawing/2014/main" id="{751D261C-3616-9542-B626-9C012B51F5D8}"/>
              </a:ext>
            </a:extLst>
          </p:cNvPr>
          <p:cNvPicPr>
            <a:picLocks noChangeAspect="1"/>
          </p:cNvPicPr>
          <p:nvPr/>
        </p:nvPicPr>
        <p:blipFill>
          <a:blip r:embed="rId7"/>
          <a:stretch>
            <a:fillRect/>
          </a:stretch>
        </p:blipFill>
        <p:spPr>
          <a:xfrm>
            <a:off x="6459687" y="1199379"/>
            <a:ext cx="474635" cy="457200"/>
          </a:xfrm>
          <a:prstGeom prst="rect">
            <a:avLst/>
          </a:prstGeom>
        </p:spPr>
      </p:pic>
      <p:pic>
        <p:nvPicPr>
          <p:cNvPr id="22" name="Picture 21">
            <a:extLst>
              <a:ext uri="{FF2B5EF4-FFF2-40B4-BE49-F238E27FC236}">
                <a16:creationId xmlns:a16="http://schemas.microsoft.com/office/drawing/2014/main" id="{B5BC71F6-55E4-C845-A368-8EA0EB6E964D}"/>
              </a:ext>
            </a:extLst>
          </p:cNvPr>
          <p:cNvPicPr>
            <a:picLocks noChangeAspect="1"/>
          </p:cNvPicPr>
          <p:nvPr/>
        </p:nvPicPr>
        <p:blipFill>
          <a:blip r:embed="rId8"/>
          <a:stretch>
            <a:fillRect/>
          </a:stretch>
        </p:blipFill>
        <p:spPr>
          <a:xfrm>
            <a:off x="5291427" y="1199379"/>
            <a:ext cx="447635" cy="457200"/>
          </a:xfrm>
          <a:prstGeom prst="rect">
            <a:avLst/>
          </a:prstGeom>
        </p:spPr>
      </p:pic>
      <p:pic>
        <p:nvPicPr>
          <p:cNvPr id="6" name="Picture 5">
            <a:extLst>
              <a:ext uri="{FF2B5EF4-FFF2-40B4-BE49-F238E27FC236}">
                <a16:creationId xmlns:a16="http://schemas.microsoft.com/office/drawing/2014/main" id="{9237CA9B-052D-0240-8EF5-36FCAA22E2AF}"/>
              </a:ext>
            </a:extLst>
          </p:cNvPr>
          <p:cNvPicPr>
            <a:picLocks noChangeAspect="1"/>
          </p:cNvPicPr>
          <p:nvPr/>
        </p:nvPicPr>
        <p:blipFill>
          <a:blip r:embed="rId9"/>
          <a:stretch>
            <a:fillRect/>
          </a:stretch>
        </p:blipFill>
        <p:spPr>
          <a:xfrm>
            <a:off x="770335" y="4042287"/>
            <a:ext cx="822960" cy="682983"/>
          </a:xfrm>
          <a:prstGeom prst="rect">
            <a:avLst/>
          </a:prstGeom>
        </p:spPr>
      </p:pic>
      <p:pic>
        <p:nvPicPr>
          <p:cNvPr id="11" name="Picture 10">
            <a:extLst>
              <a:ext uri="{FF2B5EF4-FFF2-40B4-BE49-F238E27FC236}">
                <a16:creationId xmlns:a16="http://schemas.microsoft.com/office/drawing/2014/main" id="{D0F25C25-706E-324D-9C1C-0CD8F8927131}"/>
              </a:ext>
            </a:extLst>
          </p:cNvPr>
          <p:cNvPicPr>
            <a:picLocks noChangeAspect="1"/>
          </p:cNvPicPr>
          <p:nvPr/>
        </p:nvPicPr>
        <p:blipFill>
          <a:blip r:embed="rId10"/>
          <a:stretch>
            <a:fillRect/>
          </a:stretch>
        </p:blipFill>
        <p:spPr>
          <a:xfrm>
            <a:off x="3137798" y="4093221"/>
            <a:ext cx="822960" cy="645543"/>
          </a:xfrm>
          <a:prstGeom prst="rect">
            <a:avLst/>
          </a:prstGeom>
        </p:spPr>
      </p:pic>
      <p:pic>
        <p:nvPicPr>
          <p:cNvPr id="14" name="Picture 13">
            <a:extLst>
              <a:ext uri="{FF2B5EF4-FFF2-40B4-BE49-F238E27FC236}">
                <a16:creationId xmlns:a16="http://schemas.microsoft.com/office/drawing/2014/main" id="{C434FC90-AF71-2142-88D5-57337A8667E8}"/>
              </a:ext>
            </a:extLst>
          </p:cNvPr>
          <p:cNvPicPr>
            <a:picLocks noChangeAspect="1"/>
          </p:cNvPicPr>
          <p:nvPr/>
        </p:nvPicPr>
        <p:blipFill>
          <a:blip r:embed="rId11"/>
          <a:stretch>
            <a:fillRect/>
          </a:stretch>
        </p:blipFill>
        <p:spPr>
          <a:xfrm>
            <a:off x="3044521" y="5117919"/>
            <a:ext cx="822960" cy="420354"/>
          </a:xfrm>
          <a:prstGeom prst="rect">
            <a:avLst/>
          </a:prstGeom>
        </p:spPr>
      </p:pic>
      <p:pic>
        <p:nvPicPr>
          <p:cNvPr id="25" name="Picture 24">
            <a:extLst>
              <a:ext uri="{FF2B5EF4-FFF2-40B4-BE49-F238E27FC236}">
                <a16:creationId xmlns:a16="http://schemas.microsoft.com/office/drawing/2014/main" id="{F02A680C-2978-7546-934A-5754A2B48851}"/>
              </a:ext>
            </a:extLst>
          </p:cNvPr>
          <p:cNvPicPr>
            <a:picLocks noChangeAspect="1"/>
          </p:cNvPicPr>
          <p:nvPr/>
        </p:nvPicPr>
        <p:blipFill>
          <a:blip r:embed="rId12"/>
          <a:stretch>
            <a:fillRect/>
          </a:stretch>
        </p:blipFill>
        <p:spPr>
          <a:xfrm>
            <a:off x="1954067" y="4146081"/>
            <a:ext cx="822960" cy="496152"/>
          </a:xfrm>
          <a:prstGeom prst="rect">
            <a:avLst/>
          </a:prstGeom>
        </p:spPr>
      </p:pic>
      <p:pic>
        <p:nvPicPr>
          <p:cNvPr id="29" name="Picture 28">
            <a:extLst>
              <a:ext uri="{FF2B5EF4-FFF2-40B4-BE49-F238E27FC236}">
                <a16:creationId xmlns:a16="http://schemas.microsoft.com/office/drawing/2014/main" id="{BB9E2FEB-6C4D-6047-AD44-F43B626591E8}"/>
              </a:ext>
            </a:extLst>
          </p:cNvPr>
          <p:cNvPicPr>
            <a:picLocks noChangeAspect="1"/>
          </p:cNvPicPr>
          <p:nvPr/>
        </p:nvPicPr>
        <p:blipFill>
          <a:blip r:embed="rId13"/>
          <a:stretch>
            <a:fillRect/>
          </a:stretch>
        </p:blipFill>
        <p:spPr>
          <a:xfrm>
            <a:off x="1974045" y="5037889"/>
            <a:ext cx="822960" cy="564408"/>
          </a:xfrm>
          <a:prstGeom prst="rect">
            <a:avLst/>
          </a:prstGeom>
        </p:spPr>
      </p:pic>
      <p:pic>
        <p:nvPicPr>
          <p:cNvPr id="33" name="Picture 32">
            <a:extLst>
              <a:ext uri="{FF2B5EF4-FFF2-40B4-BE49-F238E27FC236}">
                <a16:creationId xmlns:a16="http://schemas.microsoft.com/office/drawing/2014/main" id="{02318582-5DB9-714B-970E-929C64CEC2CF}"/>
              </a:ext>
            </a:extLst>
          </p:cNvPr>
          <p:cNvPicPr>
            <a:picLocks noChangeAspect="1"/>
          </p:cNvPicPr>
          <p:nvPr/>
        </p:nvPicPr>
        <p:blipFill>
          <a:blip r:embed="rId14"/>
          <a:stretch>
            <a:fillRect/>
          </a:stretch>
        </p:blipFill>
        <p:spPr>
          <a:xfrm>
            <a:off x="903569" y="5151115"/>
            <a:ext cx="822960" cy="360603"/>
          </a:xfrm>
          <a:prstGeom prst="rect">
            <a:avLst/>
          </a:prstGeom>
        </p:spPr>
      </p:pic>
      <p:pic>
        <p:nvPicPr>
          <p:cNvPr id="39" name="Picture 38">
            <a:extLst>
              <a:ext uri="{FF2B5EF4-FFF2-40B4-BE49-F238E27FC236}">
                <a16:creationId xmlns:a16="http://schemas.microsoft.com/office/drawing/2014/main" id="{252C05A8-18AF-6645-B89C-F0BD3E95CFA2}"/>
              </a:ext>
            </a:extLst>
          </p:cNvPr>
          <p:cNvPicPr>
            <a:picLocks noChangeAspect="1"/>
          </p:cNvPicPr>
          <p:nvPr/>
        </p:nvPicPr>
        <p:blipFill>
          <a:blip r:embed="rId15"/>
          <a:stretch>
            <a:fillRect/>
          </a:stretch>
        </p:blipFill>
        <p:spPr>
          <a:xfrm>
            <a:off x="664934" y="1128660"/>
            <a:ext cx="396564" cy="640080"/>
          </a:xfrm>
          <a:prstGeom prst="rect">
            <a:avLst/>
          </a:prstGeom>
        </p:spPr>
      </p:pic>
      <p:pic>
        <p:nvPicPr>
          <p:cNvPr id="41" name="Picture 40">
            <a:extLst>
              <a:ext uri="{FF2B5EF4-FFF2-40B4-BE49-F238E27FC236}">
                <a16:creationId xmlns:a16="http://schemas.microsoft.com/office/drawing/2014/main" id="{1CAB0987-428F-4643-9317-8A18ECBBB85E}"/>
              </a:ext>
            </a:extLst>
          </p:cNvPr>
          <p:cNvPicPr>
            <a:picLocks noChangeAspect="1"/>
          </p:cNvPicPr>
          <p:nvPr/>
        </p:nvPicPr>
        <p:blipFill>
          <a:blip r:embed="rId16"/>
          <a:stretch>
            <a:fillRect/>
          </a:stretch>
        </p:blipFill>
        <p:spPr>
          <a:xfrm rot="8476418">
            <a:off x="499614" y="2197938"/>
            <a:ext cx="822960" cy="391266"/>
          </a:xfrm>
          <a:prstGeom prst="rect">
            <a:avLst/>
          </a:prstGeom>
        </p:spPr>
      </p:pic>
      <p:pic>
        <p:nvPicPr>
          <p:cNvPr id="43" name="Picture 42">
            <a:extLst>
              <a:ext uri="{FF2B5EF4-FFF2-40B4-BE49-F238E27FC236}">
                <a16:creationId xmlns:a16="http://schemas.microsoft.com/office/drawing/2014/main" id="{7FD8816F-05E5-214A-88EB-34D4F40839E4}"/>
              </a:ext>
            </a:extLst>
          </p:cNvPr>
          <p:cNvPicPr>
            <a:picLocks noChangeAspect="1"/>
          </p:cNvPicPr>
          <p:nvPr/>
        </p:nvPicPr>
        <p:blipFill>
          <a:blip r:embed="rId17"/>
          <a:stretch>
            <a:fillRect/>
          </a:stretch>
        </p:blipFill>
        <p:spPr>
          <a:xfrm>
            <a:off x="3560791" y="2197018"/>
            <a:ext cx="464755" cy="457200"/>
          </a:xfrm>
          <a:prstGeom prst="rect">
            <a:avLst/>
          </a:prstGeom>
        </p:spPr>
      </p:pic>
      <p:pic>
        <p:nvPicPr>
          <p:cNvPr id="45" name="Picture 44">
            <a:extLst>
              <a:ext uri="{FF2B5EF4-FFF2-40B4-BE49-F238E27FC236}">
                <a16:creationId xmlns:a16="http://schemas.microsoft.com/office/drawing/2014/main" id="{774712F8-7FD4-D04A-9FE4-F03B6D46AEC7}"/>
              </a:ext>
            </a:extLst>
          </p:cNvPr>
          <p:cNvPicPr>
            <a:picLocks noChangeAspect="1"/>
          </p:cNvPicPr>
          <p:nvPr/>
        </p:nvPicPr>
        <p:blipFill>
          <a:blip r:embed="rId18"/>
          <a:stretch>
            <a:fillRect/>
          </a:stretch>
        </p:blipFill>
        <p:spPr>
          <a:xfrm>
            <a:off x="3588305" y="1153936"/>
            <a:ext cx="473955" cy="457200"/>
          </a:xfrm>
          <a:prstGeom prst="rect">
            <a:avLst/>
          </a:prstGeom>
        </p:spPr>
      </p:pic>
      <p:pic>
        <p:nvPicPr>
          <p:cNvPr id="47" name="Picture 46">
            <a:extLst>
              <a:ext uri="{FF2B5EF4-FFF2-40B4-BE49-F238E27FC236}">
                <a16:creationId xmlns:a16="http://schemas.microsoft.com/office/drawing/2014/main" id="{77A1D1C6-96BE-3742-AF2C-A749B6BE0EB6}"/>
              </a:ext>
            </a:extLst>
          </p:cNvPr>
          <p:cNvPicPr>
            <a:picLocks noChangeAspect="1"/>
          </p:cNvPicPr>
          <p:nvPr/>
        </p:nvPicPr>
        <p:blipFill>
          <a:blip r:embed="rId19"/>
          <a:stretch>
            <a:fillRect/>
          </a:stretch>
        </p:blipFill>
        <p:spPr>
          <a:xfrm>
            <a:off x="3046510" y="1153936"/>
            <a:ext cx="475130" cy="457200"/>
          </a:xfrm>
          <a:prstGeom prst="rect">
            <a:avLst/>
          </a:prstGeom>
        </p:spPr>
      </p:pic>
      <p:pic>
        <p:nvPicPr>
          <p:cNvPr id="49" name="Picture 48">
            <a:extLst>
              <a:ext uri="{FF2B5EF4-FFF2-40B4-BE49-F238E27FC236}">
                <a16:creationId xmlns:a16="http://schemas.microsoft.com/office/drawing/2014/main" id="{97E8D663-F7CD-5443-B11A-B99C543F4CE5}"/>
              </a:ext>
            </a:extLst>
          </p:cNvPr>
          <p:cNvPicPr>
            <a:picLocks noChangeAspect="1"/>
          </p:cNvPicPr>
          <p:nvPr/>
        </p:nvPicPr>
        <p:blipFill>
          <a:blip r:embed="rId20"/>
          <a:stretch>
            <a:fillRect/>
          </a:stretch>
        </p:blipFill>
        <p:spPr>
          <a:xfrm>
            <a:off x="1915881" y="2178135"/>
            <a:ext cx="723230" cy="457200"/>
          </a:xfrm>
          <a:prstGeom prst="rect">
            <a:avLst/>
          </a:prstGeom>
        </p:spPr>
      </p:pic>
      <p:pic>
        <p:nvPicPr>
          <p:cNvPr id="24" name="Picture 23">
            <a:extLst>
              <a:ext uri="{FF2B5EF4-FFF2-40B4-BE49-F238E27FC236}">
                <a16:creationId xmlns:a16="http://schemas.microsoft.com/office/drawing/2014/main" id="{3385853A-9963-904E-BFA1-8060F7780A97}"/>
              </a:ext>
            </a:extLst>
          </p:cNvPr>
          <p:cNvPicPr>
            <a:picLocks noChangeAspect="1"/>
          </p:cNvPicPr>
          <p:nvPr/>
        </p:nvPicPr>
        <p:blipFill>
          <a:blip r:embed="rId21"/>
          <a:stretch>
            <a:fillRect/>
          </a:stretch>
        </p:blipFill>
        <p:spPr>
          <a:xfrm>
            <a:off x="5557406" y="5030313"/>
            <a:ext cx="894230" cy="457200"/>
          </a:xfrm>
          <a:prstGeom prst="rect">
            <a:avLst/>
          </a:prstGeom>
        </p:spPr>
      </p:pic>
      <p:pic>
        <p:nvPicPr>
          <p:cNvPr id="26" name="Picture 25">
            <a:extLst>
              <a:ext uri="{FF2B5EF4-FFF2-40B4-BE49-F238E27FC236}">
                <a16:creationId xmlns:a16="http://schemas.microsoft.com/office/drawing/2014/main" id="{944AB63E-43C8-3F4C-A4A9-E2BC27E3ED40}"/>
              </a:ext>
            </a:extLst>
          </p:cNvPr>
          <p:cNvPicPr>
            <a:picLocks noChangeAspect="1"/>
          </p:cNvPicPr>
          <p:nvPr/>
        </p:nvPicPr>
        <p:blipFill>
          <a:blip r:embed="rId22"/>
          <a:stretch>
            <a:fillRect/>
          </a:stretch>
        </p:blipFill>
        <p:spPr>
          <a:xfrm>
            <a:off x="7649259" y="5030313"/>
            <a:ext cx="1017915" cy="457200"/>
          </a:xfrm>
          <a:prstGeom prst="rect">
            <a:avLst/>
          </a:prstGeom>
        </p:spPr>
      </p:pic>
      <p:pic>
        <p:nvPicPr>
          <p:cNvPr id="27" name="Picture 26">
            <a:extLst>
              <a:ext uri="{FF2B5EF4-FFF2-40B4-BE49-F238E27FC236}">
                <a16:creationId xmlns:a16="http://schemas.microsoft.com/office/drawing/2014/main" id="{77DFEEA7-D3E2-DA42-8973-80A574AD2EFA}"/>
              </a:ext>
            </a:extLst>
          </p:cNvPr>
          <p:cNvPicPr>
            <a:picLocks noChangeAspect="1"/>
          </p:cNvPicPr>
          <p:nvPr/>
        </p:nvPicPr>
        <p:blipFill>
          <a:blip r:embed="rId23"/>
          <a:stretch>
            <a:fillRect/>
          </a:stretch>
        </p:blipFill>
        <p:spPr>
          <a:xfrm>
            <a:off x="6671305" y="5030313"/>
            <a:ext cx="758285" cy="457200"/>
          </a:xfrm>
          <a:prstGeom prst="rect">
            <a:avLst/>
          </a:prstGeom>
        </p:spPr>
      </p:pic>
      <p:pic>
        <p:nvPicPr>
          <p:cNvPr id="28" name="Picture 27">
            <a:extLst>
              <a:ext uri="{FF2B5EF4-FFF2-40B4-BE49-F238E27FC236}">
                <a16:creationId xmlns:a16="http://schemas.microsoft.com/office/drawing/2014/main" id="{3FFC2CCA-E1F5-6F4E-B514-947F3C79CB89}"/>
              </a:ext>
            </a:extLst>
          </p:cNvPr>
          <p:cNvPicPr>
            <a:picLocks noChangeAspect="1"/>
          </p:cNvPicPr>
          <p:nvPr/>
        </p:nvPicPr>
        <p:blipFill>
          <a:blip r:embed="rId24"/>
          <a:stretch>
            <a:fillRect/>
          </a:stretch>
        </p:blipFill>
        <p:spPr>
          <a:xfrm>
            <a:off x="4796717" y="5030313"/>
            <a:ext cx="541020" cy="457200"/>
          </a:xfrm>
          <a:prstGeom prst="rect">
            <a:avLst/>
          </a:prstGeom>
        </p:spPr>
      </p:pic>
      <p:pic>
        <p:nvPicPr>
          <p:cNvPr id="30" name="Picture 29">
            <a:extLst>
              <a:ext uri="{FF2B5EF4-FFF2-40B4-BE49-F238E27FC236}">
                <a16:creationId xmlns:a16="http://schemas.microsoft.com/office/drawing/2014/main" id="{A6927A6F-1673-D648-B672-31C2CDB0A30C}"/>
              </a:ext>
            </a:extLst>
          </p:cNvPr>
          <p:cNvPicPr>
            <a:picLocks noChangeAspect="1"/>
          </p:cNvPicPr>
          <p:nvPr/>
        </p:nvPicPr>
        <p:blipFill>
          <a:blip r:embed="rId25"/>
          <a:stretch>
            <a:fillRect/>
          </a:stretch>
        </p:blipFill>
        <p:spPr>
          <a:xfrm>
            <a:off x="7638786" y="4021147"/>
            <a:ext cx="880280" cy="457200"/>
          </a:xfrm>
          <a:prstGeom prst="rect">
            <a:avLst/>
          </a:prstGeom>
        </p:spPr>
      </p:pic>
      <p:pic>
        <p:nvPicPr>
          <p:cNvPr id="31" name="Picture 30">
            <a:extLst>
              <a:ext uri="{FF2B5EF4-FFF2-40B4-BE49-F238E27FC236}">
                <a16:creationId xmlns:a16="http://schemas.microsoft.com/office/drawing/2014/main" id="{DA2AB829-6E65-D749-8F04-3C354D970A85}"/>
              </a:ext>
            </a:extLst>
          </p:cNvPr>
          <p:cNvPicPr>
            <a:picLocks noChangeAspect="1"/>
          </p:cNvPicPr>
          <p:nvPr/>
        </p:nvPicPr>
        <p:blipFill>
          <a:blip r:embed="rId26"/>
          <a:stretch>
            <a:fillRect/>
          </a:stretch>
        </p:blipFill>
        <p:spPr>
          <a:xfrm>
            <a:off x="6961947" y="4021147"/>
            <a:ext cx="556845" cy="457200"/>
          </a:xfrm>
          <a:prstGeom prst="rect">
            <a:avLst/>
          </a:prstGeom>
        </p:spPr>
      </p:pic>
      <p:pic>
        <p:nvPicPr>
          <p:cNvPr id="32" name="Picture 31">
            <a:extLst>
              <a:ext uri="{FF2B5EF4-FFF2-40B4-BE49-F238E27FC236}">
                <a16:creationId xmlns:a16="http://schemas.microsoft.com/office/drawing/2014/main" id="{93B41F78-74EE-784F-9D97-3961274943B7}"/>
              </a:ext>
            </a:extLst>
          </p:cNvPr>
          <p:cNvPicPr>
            <a:picLocks noChangeAspect="1"/>
          </p:cNvPicPr>
          <p:nvPr/>
        </p:nvPicPr>
        <p:blipFill>
          <a:blip r:embed="rId27"/>
          <a:stretch>
            <a:fillRect/>
          </a:stretch>
        </p:blipFill>
        <p:spPr>
          <a:xfrm>
            <a:off x="6159050" y="4021147"/>
            <a:ext cx="682905" cy="457200"/>
          </a:xfrm>
          <a:prstGeom prst="rect">
            <a:avLst/>
          </a:prstGeom>
        </p:spPr>
      </p:pic>
      <p:pic>
        <p:nvPicPr>
          <p:cNvPr id="34" name="Picture 33">
            <a:extLst>
              <a:ext uri="{FF2B5EF4-FFF2-40B4-BE49-F238E27FC236}">
                <a16:creationId xmlns:a16="http://schemas.microsoft.com/office/drawing/2014/main" id="{55604BFE-7962-5246-BAAC-9CCB19CF69C7}"/>
              </a:ext>
            </a:extLst>
          </p:cNvPr>
          <p:cNvPicPr>
            <a:picLocks noChangeAspect="1"/>
          </p:cNvPicPr>
          <p:nvPr/>
        </p:nvPicPr>
        <p:blipFill>
          <a:blip r:embed="rId28"/>
          <a:stretch>
            <a:fillRect/>
          </a:stretch>
        </p:blipFill>
        <p:spPr>
          <a:xfrm>
            <a:off x="5618433" y="4021147"/>
            <a:ext cx="420625" cy="457200"/>
          </a:xfrm>
          <a:prstGeom prst="rect">
            <a:avLst/>
          </a:prstGeom>
        </p:spPr>
      </p:pic>
      <p:pic>
        <p:nvPicPr>
          <p:cNvPr id="35" name="Picture 34">
            <a:extLst>
              <a:ext uri="{FF2B5EF4-FFF2-40B4-BE49-F238E27FC236}">
                <a16:creationId xmlns:a16="http://schemas.microsoft.com/office/drawing/2014/main" id="{9171F45F-85F0-0842-8D72-EA1F72EAC92E}"/>
              </a:ext>
            </a:extLst>
          </p:cNvPr>
          <p:cNvPicPr>
            <a:picLocks noChangeAspect="1"/>
          </p:cNvPicPr>
          <p:nvPr/>
        </p:nvPicPr>
        <p:blipFill>
          <a:blip r:embed="rId29"/>
          <a:stretch>
            <a:fillRect/>
          </a:stretch>
        </p:blipFill>
        <p:spPr>
          <a:xfrm>
            <a:off x="4851326" y="4021147"/>
            <a:ext cx="647115" cy="457200"/>
          </a:xfrm>
          <a:prstGeom prst="rect">
            <a:avLst/>
          </a:prstGeom>
        </p:spPr>
      </p:pic>
      <p:pic>
        <p:nvPicPr>
          <p:cNvPr id="5" name="Picture 4">
            <a:extLst>
              <a:ext uri="{FF2B5EF4-FFF2-40B4-BE49-F238E27FC236}">
                <a16:creationId xmlns:a16="http://schemas.microsoft.com/office/drawing/2014/main" id="{554FA875-D266-BD42-9EEC-ACF562D66D6F}"/>
              </a:ext>
            </a:extLst>
          </p:cNvPr>
          <p:cNvPicPr>
            <a:picLocks noChangeAspect="1"/>
          </p:cNvPicPr>
          <p:nvPr/>
        </p:nvPicPr>
        <p:blipFill>
          <a:blip r:embed="rId30"/>
          <a:stretch>
            <a:fillRect/>
          </a:stretch>
        </p:blipFill>
        <p:spPr>
          <a:xfrm rot="19996574">
            <a:off x="1975457" y="1220100"/>
            <a:ext cx="1038255" cy="457200"/>
          </a:xfrm>
          <a:prstGeom prst="rect">
            <a:avLst/>
          </a:prstGeom>
        </p:spPr>
      </p:pic>
      <p:pic>
        <p:nvPicPr>
          <p:cNvPr id="9" name="Picture 8">
            <a:extLst>
              <a:ext uri="{FF2B5EF4-FFF2-40B4-BE49-F238E27FC236}">
                <a16:creationId xmlns:a16="http://schemas.microsoft.com/office/drawing/2014/main" id="{3FA5E3B9-5F9A-E841-9152-A32B3004BBBE}"/>
              </a:ext>
            </a:extLst>
          </p:cNvPr>
          <p:cNvPicPr>
            <a:picLocks noChangeAspect="1"/>
          </p:cNvPicPr>
          <p:nvPr/>
        </p:nvPicPr>
        <p:blipFill>
          <a:blip r:embed="rId31"/>
          <a:stretch>
            <a:fillRect/>
          </a:stretch>
        </p:blipFill>
        <p:spPr>
          <a:xfrm rot="19341860">
            <a:off x="2672271" y="2223866"/>
            <a:ext cx="855360" cy="457200"/>
          </a:xfrm>
          <a:prstGeom prst="rect">
            <a:avLst/>
          </a:prstGeom>
        </p:spPr>
      </p:pic>
      <p:pic>
        <p:nvPicPr>
          <p:cNvPr id="13" name="Picture 12">
            <a:extLst>
              <a:ext uri="{FF2B5EF4-FFF2-40B4-BE49-F238E27FC236}">
                <a16:creationId xmlns:a16="http://schemas.microsoft.com/office/drawing/2014/main" id="{E9345E51-F083-7446-A665-9440FE3BB87C}"/>
              </a:ext>
            </a:extLst>
          </p:cNvPr>
          <p:cNvPicPr>
            <a:picLocks noChangeAspect="1"/>
          </p:cNvPicPr>
          <p:nvPr/>
        </p:nvPicPr>
        <p:blipFill>
          <a:blip r:embed="rId32"/>
          <a:stretch>
            <a:fillRect/>
          </a:stretch>
        </p:blipFill>
        <p:spPr>
          <a:xfrm>
            <a:off x="1319866" y="2157318"/>
            <a:ext cx="465170" cy="457200"/>
          </a:xfrm>
          <a:prstGeom prst="rect">
            <a:avLst/>
          </a:prstGeom>
        </p:spPr>
      </p:pic>
      <p:pic>
        <p:nvPicPr>
          <p:cNvPr id="16" name="Picture 15">
            <a:extLst>
              <a:ext uri="{FF2B5EF4-FFF2-40B4-BE49-F238E27FC236}">
                <a16:creationId xmlns:a16="http://schemas.microsoft.com/office/drawing/2014/main" id="{9939701C-D2A5-524E-8DC0-97929189B353}"/>
              </a:ext>
            </a:extLst>
          </p:cNvPr>
          <p:cNvPicPr>
            <a:picLocks noChangeAspect="1"/>
          </p:cNvPicPr>
          <p:nvPr/>
        </p:nvPicPr>
        <p:blipFill>
          <a:blip r:embed="rId33"/>
          <a:stretch>
            <a:fillRect/>
          </a:stretch>
        </p:blipFill>
        <p:spPr>
          <a:xfrm rot="19794705">
            <a:off x="1111229" y="1220101"/>
            <a:ext cx="916100" cy="457200"/>
          </a:xfrm>
          <a:prstGeom prst="rect">
            <a:avLst/>
          </a:prstGeom>
        </p:spPr>
      </p:pic>
    </p:spTree>
    <p:extLst>
      <p:ext uri="{BB962C8B-B14F-4D97-AF65-F5344CB8AC3E}">
        <p14:creationId xmlns:p14="http://schemas.microsoft.com/office/powerpoint/2010/main" val="1575829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DA547C5-E50D-1E4A-8EB9-083DEC293000}"/>
              </a:ext>
            </a:extLst>
          </p:cNvPr>
          <p:cNvPicPr>
            <a:picLocks noChangeAspect="1"/>
          </p:cNvPicPr>
          <p:nvPr/>
        </p:nvPicPr>
        <p:blipFill>
          <a:blip r:embed="rId3"/>
          <a:stretch>
            <a:fillRect/>
          </a:stretch>
        </p:blipFill>
        <p:spPr>
          <a:xfrm>
            <a:off x="1142933" y="2682255"/>
            <a:ext cx="812800" cy="365760"/>
          </a:xfrm>
          <a:prstGeom prst="rect">
            <a:avLst/>
          </a:prstGeom>
        </p:spPr>
      </p:pic>
      <p:pic>
        <p:nvPicPr>
          <p:cNvPr id="26" name="Picture 25">
            <a:extLst>
              <a:ext uri="{FF2B5EF4-FFF2-40B4-BE49-F238E27FC236}">
                <a16:creationId xmlns:a16="http://schemas.microsoft.com/office/drawing/2014/main" id="{B820E9CE-F582-7640-8F4D-2293E3B38981}"/>
              </a:ext>
            </a:extLst>
          </p:cNvPr>
          <p:cNvPicPr>
            <a:picLocks noChangeAspect="1"/>
          </p:cNvPicPr>
          <p:nvPr/>
        </p:nvPicPr>
        <p:blipFill>
          <a:blip r:embed="rId4"/>
          <a:stretch>
            <a:fillRect/>
          </a:stretch>
        </p:blipFill>
        <p:spPr>
          <a:xfrm>
            <a:off x="1082363" y="1186971"/>
            <a:ext cx="893560" cy="365760"/>
          </a:xfrm>
          <a:prstGeom prst="rect">
            <a:avLst/>
          </a:prstGeom>
        </p:spPr>
      </p:pic>
      <p:pic>
        <p:nvPicPr>
          <p:cNvPr id="28" name="Picture 27">
            <a:extLst>
              <a:ext uri="{FF2B5EF4-FFF2-40B4-BE49-F238E27FC236}">
                <a16:creationId xmlns:a16="http://schemas.microsoft.com/office/drawing/2014/main" id="{C1748C50-614F-774E-BAA1-1115BD0D31B4}"/>
              </a:ext>
            </a:extLst>
          </p:cNvPr>
          <p:cNvPicPr>
            <a:picLocks noChangeAspect="1"/>
          </p:cNvPicPr>
          <p:nvPr/>
        </p:nvPicPr>
        <p:blipFill>
          <a:blip r:embed="rId5"/>
          <a:stretch>
            <a:fillRect/>
          </a:stretch>
        </p:blipFill>
        <p:spPr>
          <a:xfrm>
            <a:off x="1154175" y="480975"/>
            <a:ext cx="797812" cy="365760"/>
          </a:xfrm>
          <a:prstGeom prst="rect">
            <a:avLst/>
          </a:prstGeom>
        </p:spPr>
      </p:pic>
      <p:pic>
        <p:nvPicPr>
          <p:cNvPr id="30" name="Picture 29">
            <a:extLst>
              <a:ext uri="{FF2B5EF4-FFF2-40B4-BE49-F238E27FC236}">
                <a16:creationId xmlns:a16="http://schemas.microsoft.com/office/drawing/2014/main" id="{E783EF9E-99B9-1045-9C17-82AF1C4C96E4}"/>
              </a:ext>
            </a:extLst>
          </p:cNvPr>
          <p:cNvPicPr>
            <a:picLocks noChangeAspect="1"/>
          </p:cNvPicPr>
          <p:nvPr/>
        </p:nvPicPr>
        <p:blipFill>
          <a:blip r:embed="rId6"/>
          <a:stretch>
            <a:fillRect/>
          </a:stretch>
        </p:blipFill>
        <p:spPr>
          <a:xfrm>
            <a:off x="1027149" y="1934613"/>
            <a:ext cx="967180" cy="365760"/>
          </a:xfrm>
          <a:prstGeom prst="rect">
            <a:avLst/>
          </a:prstGeom>
        </p:spPr>
      </p:pic>
      <p:pic>
        <p:nvPicPr>
          <p:cNvPr id="32" name="Picture 31">
            <a:extLst>
              <a:ext uri="{FF2B5EF4-FFF2-40B4-BE49-F238E27FC236}">
                <a16:creationId xmlns:a16="http://schemas.microsoft.com/office/drawing/2014/main" id="{C70FD675-7A99-C14E-94A6-BB45466A3FAC}"/>
              </a:ext>
            </a:extLst>
          </p:cNvPr>
          <p:cNvPicPr>
            <a:picLocks noChangeAspect="1"/>
          </p:cNvPicPr>
          <p:nvPr/>
        </p:nvPicPr>
        <p:blipFill>
          <a:blip r:embed="rId7"/>
          <a:stretch>
            <a:fillRect/>
          </a:stretch>
        </p:blipFill>
        <p:spPr>
          <a:xfrm>
            <a:off x="2821791" y="480975"/>
            <a:ext cx="795932" cy="365760"/>
          </a:xfrm>
          <a:prstGeom prst="rect">
            <a:avLst/>
          </a:prstGeom>
        </p:spPr>
      </p:pic>
      <p:pic>
        <p:nvPicPr>
          <p:cNvPr id="34" name="Picture 33">
            <a:extLst>
              <a:ext uri="{FF2B5EF4-FFF2-40B4-BE49-F238E27FC236}">
                <a16:creationId xmlns:a16="http://schemas.microsoft.com/office/drawing/2014/main" id="{D6C961B8-F569-0A41-A160-A33C5B3FF287}"/>
              </a:ext>
            </a:extLst>
          </p:cNvPr>
          <p:cNvPicPr>
            <a:picLocks noChangeAspect="1"/>
          </p:cNvPicPr>
          <p:nvPr/>
        </p:nvPicPr>
        <p:blipFill>
          <a:blip r:embed="rId8"/>
          <a:stretch>
            <a:fillRect/>
          </a:stretch>
        </p:blipFill>
        <p:spPr>
          <a:xfrm>
            <a:off x="2897811" y="1236905"/>
            <a:ext cx="694572" cy="365760"/>
          </a:xfrm>
          <a:prstGeom prst="rect">
            <a:avLst/>
          </a:prstGeom>
        </p:spPr>
      </p:pic>
      <p:pic>
        <p:nvPicPr>
          <p:cNvPr id="36" name="Picture 35">
            <a:extLst>
              <a:ext uri="{FF2B5EF4-FFF2-40B4-BE49-F238E27FC236}">
                <a16:creationId xmlns:a16="http://schemas.microsoft.com/office/drawing/2014/main" id="{9840E622-C38D-354F-BE72-2A05958DA2AF}"/>
              </a:ext>
            </a:extLst>
          </p:cNvPr>
          <p:cNvPicPr>
            <a:picLocks noChangeAspect="1"/>
          </p:cNvPicPr>
          <p:nvPr/>
        </p:nvPicPr>
        <p:blipFill>
          <a:blip r:embed="rId9"/>
          <a:stretch>
            <a:fillRect/>
          </a:stretch>
        </p:blipFill>
        <p:spPr>
          <a:xfrm>
            <a:off x="2805039" y="1934613"/>
            <a:ext cx="818268" cy="365760"/>
          </a:xfrm>
          <a:prstGeom prst="rect">
            <a:avLst/>
          </a:prstGeom>
        </p:spPr>
      </p:pic>
      <p:pic>
        <p:nvPicPr>
          <p:cNvPr id="38" name="Picture 37">
            <a:extLst>
              <a:ext uri="{FF2B5EF4-FFF2-40B4-BE49-F238E27FC236}">
                <a16:creationId xmlns:a16="http://schemas.microsoft.com/office/drawing/2014/main" id="{9A738187-8CBA-6C45-A13D-6B28D034B504}"/>
              </a:ext>
            </a:extLst>
          </p:cNvPr>
          <p:cNvPicPr>
            <a:picLocks noChangeAspect="1"/>
          </p:cNvPicPr>
          <p:nvPr/>
        </p:nvPicPr>
        <p:blipFill>
          <a:blip r:embed="rId10"/>
          <a:stretch>
            <a:fillRect/>
          </a:stretch>
        </p:blipFill>
        <p:spPr>
          <a:xfrm>
            <a:off x="2823519" y="2690726"/>
            <a:ext cx="793628" cy="365760"/>
          </a:xfrm>
          <a:prstGeom prst="rect">
            <a:avLst/>
          </a:prstGeom>
        </p:spPr>
      </p:pic>
      <p:pic>
        <p:nvPicPr>
          <p:cNvPr id="3" name="Picture 2">
            <a:extLst>
              <a:ext uri="{FF2B5EF4-FFF2-40B4-BE49-F238E27FC236}">
                <a16:creationId xmlns:a16="http://schemas.microsoft.com/office/drawing/2014/main" id="{FC1F1A13-E5B0-5449-91A5-875C63517A12}"/>
              </a:ext>
            </a:extLst>
          </p:cNvPr>
          <p:cNvPicPr>
            <a:picLocks noChangeAspect="1"/>
          </p:cNvPicPr>
          <p:nvPr/>
        </p:nvPicPr>
        <p:blipFill>
          <a:blip r:embed="rId11"/>
          <a:stretch>
            <a:fillRect/>
          </a:stretch>
        </p:blipFill>
        <p:spPr>
          <a:xfrm>
            <a:off x="7921343" y="2200924"/>
            <a:ext cx="348020" cy="457200"/>
          </a:xfrm>
          <a:prstGeom prst="rect">
            <a:avLst/>
          </a:prstGeom>
        </p:spPr>
      </p:pic>
      <p:pic>
        <p:nvPicPr>
          <p:cNvPr id="5" name="Picture 4">
            <a:extLst>
              <a:ext uri="{FF2B5EF4-FFF2-40B4-BE49-F238E27FC236}">
                <a16:creationId xmlns:a16="http://schemas.microsoft.com/office/drawing/2014/main" id="{434E34DD-B1DE-EB46-9FDF-5318EAE03894}"/>
              </a:ext>
            </a:extLst>
          </p:cNvPr>
          <p:cNvPicPr>
            <a:picLocks noChangeAspect="1"/>
          </p:cNvPicPr>
          <p:nvPr/>
        </p:nvPicPr>
        <p:blipFill>
          <a:blip r:embed="rId12"/>
          <a:stretch>
            <a:fillRect/>
          </a:stretch>
        </p:blipFill>
        <p:spPr>
          <a:xfrm>
            <a:off x="5107616" y="1118432"/>
            <a:ext cx="446530" cy="457200"/>
          </a:xfrm>
          <a:prstGeom prst="rect">
            <a:avLst/>
          </a:prstGeom>
        </p:spPr>
      </p:pic>
      <p:pic>
        <p:nvPicPr>
          <p:cNvPr id="7" name="Picture 6">
            <a:extLst>
              <a:ext uri="{FF2B5EF4-FFF2-40B4-BE49-F238E27FC236}">
                <a16:creationId xmlns:a16="http://schemas.microsoft.com/office/drawing/2014/main" id="{DBEB84A0-CF19-F342-9D0F-FD56D5EE7872}"/>
              </a:ext>
            </a:extLst>
          </p:cNvPr>
          <p:cNvPicPr>
            <a:picLocks noChangeAspect="1"/>
          </p:cNvPicPr>
          <p:nvPr/>
        </p:nvPicPr>
        <p:blipFill>
          <a:blip r:embed="rId13"/>
          <a:stretch>
            <a:fillRect/>
          </a:stretch>
        </p:blipFill>
        <p:spPr>
          <a:xfrm>
            <a:off x="6021138" y="1118432"/>
            <a:ext cx="439255" cy="457200"/>
          </a:xfrm>
          <a:prstGeom prst="rect">
            <a:avLst/>
          </a:prstGeom>
        </p:spPr>
      </p:pic>
      <p:pic>
        <p:nvPicPr>
          <p:cNvPr id="9" name="Picture 8">
            <a:extLst>
              <a:ext uri="{FF2B5EF4-FFF2-40B4-BE49-F238E27FC236}">
                <a16:creationId xmlns:a16="http://schemas.microsoft.com/office/drawing/2014/main" id="{B71094D0-9C3C-3A4D-8FE2-9B19C1D69552}"/>
              </a:ext>
            </a:extLst>
          </p:cNvPr>
          <p:cNvPicPr>
            <a:picLocks noChangeAspect="1"/>
          </p:cNvPicPr>
          <p:nvPr/>
        </p:nvPicPr>
        <p:blipFill>
          <a:blip r:embed="rId14"/>
          <a:stretch>
            <a:fillRect/>
          </a:stretch>
        </p:blipFill>
        <p:spPr>
          <a:xfrm>
            <a:off x="6924474" y="1118432"/>
            <a:ext cx="506065" cy="457200"/>
          </a:xfrm>
          <a:prstGeom prst="rect">
            <a:avLst/>
          </a:prstGeom>
        </p:spPr>
      </p:pic>
      <p:pic>
        <p:nvPicPr>
          <p:cNvPr id="11" name="Picture 10">
            <a:extLst>
              <a:ext uri="{FF2B5EF4-FFF2-40B4-BE49-F238E27FC236}">
                <a16:creationId xmlns:a16="http://schemas.microsoft.com/office/drawing/2014/main" id="{E3D90CFB-9B1B-D141-9061-AF5C26037AB9}"/>
              </a:ext>
            </a:extLst>
          </p:cNvPr>
          <p:cNvPicPr>
            <a:picLocks noChangeAspect="1"/>
          </p:cNvPicPr>
          <p:nvPr/>
        </p:nvPicPr>
        <p:blipFill>
          <a:blip r:embed="rId15"/>
          <a:stretch>
            <a:fillRect/>
          </a:stretch>
        </p:blipFill>
        <p:spPr>
          <a:xfrm>
            <a:off x="7921344" y="1118432"/>
            <a:ext cx="326975" cy="457200"/>
          </a:xfrm>
          <a:prstGeom prst="rect">
            <a:avLst/>
          </a:prstGeom>
        </p:spPr>
      </p:pic>
      <p:pic>
        <p:nvPicPr>
          <p:cNvPr id="13" name="Picture 12">
            <a:extLst>
              <a:ext uri="{FF2B5EF4-FFF2-40B4-BE49-F238E27FC236}">
                <a16:creationId xmlns:a16="http://schemas.microsoft.com/office/drawing/2014/main" id="{42E95095-866D-884F-B6D9-C461B0606682}"/>
              </a:ext>
            </a:extLst>
          </p:cNvPr>
          <p:cNvPicPr>
            <a:picLocks noChangeAspect="1"/>
          </p:cNvPicPr>
          <p:nvPr/>
        </p:nvPicPr>
        <p:blipFill>
          <a:blip r:embed="rId16"/>
          <a:stretch>
            <a:fillRect/>
          </a:stretch>
        </p:blipFill>
        <p:spPr>
          <a:xfrm>
            <a:off x="7045536" y="2200245"/>
            <a:ext cx="361335" cy="457200"/>
          </a:xfrm>
          <a:prstGeom prst="rect">
            <a:avLst/>
          </a:prstGeom>
        </p:spPr>
      </p:pic>
      <p:pic>
        <p:nvPicPr>
          <p:cNvPr id="15" name="Picture 14">
            <a:extLst>
              <a:ext uri="{FF2B5EF4-FFF2-40B4-BE49-F238E27FC236}">
                <a16:creationId xmlns:a16="http://schemas.microsoft.com/office/drawing/2014/main" id="{694A0B23-952E-1047-B888-AB93F3F4D629}"/>
              </a:ext>
            </a:extLst>
          </p:cNvPr>
          <p:cNvPicPr>
            <a:picLocks noChangeAspect="1"/>
          </p:cNvPicPr>
          <p:nvPr/>
        </p:nvPicPr>
        <p:blipFill>
          <a:blip r:embed="rId17"/>
          <a:stretch>
            <a:fillRect/>
          </a:stretch>
        </p:blipFill>
        <p:spPr>
          <a:xfrm>
            <a:off x="6151787" y="2200245"/>
            <a:ext cx="374150" cy="457200"/>
          </a:xfrm>
          <a:prstGeom prst="rect">
            <a:avLst/>
          </a:prstGeom>
        </p:spPr>
      </p:pic>
      <p:pic>
        <p:nvPicPr>
          <p:cNvPr id="17" name="Picture 16">
            <a:extLst>
              <a:ext uri="{FF2B5EF4-FFF2-40B4-BE49-F238E27FC236}">
                <a16:creationId xmlns:a16="http://schemas.microsoft.com/office/drawing/2014/main" id="{7930BDBB-21A1-FD48-8857-C4A0DF8D63C3}"/>
              </a:ext>
            </a:extLst>
          </p:cNvPr>
          <p:cNvPicPr>
            <a:picLocks noChangeAspect="1"/>
          </p:cNvPicPr>
          <p:nvPr/>
        </p:nvPicPr>
        <p:blipFill>
          <a:blip r:embed="rId18"/>
          <a:stretch>
            <a:fillRect/>
          </a:stretch>
        </p:blipFill>
        <p:spPr>
          <a:xfrm>
            <a:off x="5107617" y="2200245"/>
            <a:ext cx="481595" cy="457200"/>
          </a:xfrm>
          <a:prstGeom prst="rect">
            <a:avLst/>
          </a:prstGeom>
        </p:spPr>
      </p:pic>
      <p:pic>
        <p:nvPicPr>
          <p:cNvPr id="8" name="Picture 7">
            <a:extLst>
              <a:ext uri="{FF2B5EF4-FFF2-40B4-BE49-F238E27FC236}">
                <a16:creationId xmlns:a16="http://schemas.microsoft.com/office/drawing/2014/main" id="{765EA425-90CE-AF4F-8D9A-47B10B118188}"/>
              </a:ext>
            </a:extLst>
          </p:cNvPr>
          <p:cNvPicPr>
            <a:picLocks noChangeAspect="1"/>
          </p:cNvPicPr>
          <p:nvPr/>
        </p:nvPicPr>
        <p:blipFill>
          <a:blip r:embed="rId19"/>
          <a:stretch>
            <a:fillRect/>
          </a:stretch>
        </p:blipFill>
        <p:spPr>
          <a:xfrm>
            <a:off x="675075" y="5170532"/>
            <a:ext cx="447495" cy="457200"/>
          </a:xfrm>
          <a:prstGeom prst="rect">
            <a:avLst/>
          </a:prstGeom>
        </p:spPr>
      </p:pic>
      <p:pic>
        <p:nvPicPr>
          <p:cNvPr id="12" name="Picture 11">
            <a:extLst>
              <a:ext uri="{FF2B5EF4-FFF2-40B4-BE49-F238E27FC236}">
                <a16:creationId xmlns:a16="http://schemas.microsoft.com/office/drawing/2014/main" id="{D686B322-1901-AB41-B402-A96B754E1253}"/>
              </a:ext>
            </a:extLst>
          </p:cNvPr>
          <p:cNvPicPr>
            <a:picLocks noChangeAspect="1"/>
          </p:cNvPicPr>
          <p:nvPr/>
        </p:nvPicPr>
        <p:blipFill>
          <a:blip r:embed="rId20"/>
          <a:stretch>
            <a:fillRect/>
          </a:stretch>
        </p:blipFill>
        <p:spPr>
          <a:xfrm>
            <a:off x="3434566" y="4006800"/>
            <a:ext cx="462500" cy="457200"/>
          </a:xfrm>
          <a:prstGeom prst="rect">
            <a:avLst/>
          </a:prstGeom>
        </p:spPr>
      </p:pic>
      <p:pic>
        <p:nvPicPr>
          <p:cNvPr id="16" name="Picture 15">
            <a:extLst>
              <a:ext uri="{FF2B5EF4-FFF2-40B4-BE49-F238E27FC236}">
                <a16:creationId xmlns:a16="http://schemas.microsoft.com/office/drawing/2014/main" id="{C814BEDB-8130-F644-9905-F63C7E1CCB7F}"/>
              </a:ext>
            </a:extLst>
          </p:cNvPr>
          <p:cNvPicPr>
            <a:picLocks noChangeAspect="1"/>
          </p:cNvPicPr>
          <p:nvPr/>
        </p:nvPicPr>
        <p:blipFill>
          <a:blip r:embed="rId21"/>
          <a:stretch>
            <a:fillRect/>
          </a:stretch>
        </p:blipFill>
        <p:spPr>
          <a:xfrm>
            <a:off x="1591320" y="5170532"/>
            <a:ext cx="520095" cy="457200"/>
          </a:xfrm>
          <a:prstGeom prst="rect">
            <a:avLst/>
          </a:prstGeom>
        </p:spPr>
      </p:pic>
      <p:pic>
        <p:nvPicPr>
          <p:cNvPr id="19" name="Picture 18">
            <a:extLst>
              <a:ext uri="{FF2B5EF4-FFF2-40B4-BE49-F238E27FC236}">
                <a16:creationId xmlns:a16="http://schemas.microsoft.com/office/drawing/2014/main" id="{C88AD7EC-E1EF-8E4C-A2B8-7D325D8AB050}"/>
              </a:ext>
            </a:extLst>
          </p:cNvPr>
          <p:cNvPicPr>
            <a:picLocks noChangeAspect="1"/>
          </p:cNvPicPr>
          <p:nvPr/>
        </p:nvPicPr>
        <p:blipFill>
          <a:blip r:embed="rId22"/>
          <a:stretch>
            <a:fillRect/>
          </a:stretch>
        </p:blipFill>
        <p:spPr>
          <a:xfrm>
            <a:off x="2575211" y="4006800"/>
            <a:ext cx="322600" cy="457200"/>
          </a:xfrm>
          <a:prstGeom prst="rect">
            <a:avLst/>
          </a:prstGeom>
        </p:spPr>
      </p:pic>
      <p:pic>
        <p:nvPicPr>
          <p:cNvPr id="21" name="Picture 20">
            <a:extLst>
              <a:ext uri="{FF2B5EF4-FFF2-40B4-BE49-F238E27FC236}">
                <a16:creationId xmlns:a16="http://schemas.microsoft.com/office/drawing/2014/main" id="{D5C10CA3-C8C3-9746-B026-3809B3094406}"/>
              </a:ext>
            </a:extLst>
          </p:cNvPr>
          <p:cNvPicPr>
            <a:picLocks noChangeAspect="1"/>
          </p:cNvPicPr>
          <p:nvPr/>
        </p:nvPicPr>
        <p:blipFill>
          <a:blip r:embed="rId23"/>
          <a:stretch>
            <a:fillRect/>
          </a:stretch>
        </p:blipFill>
        <p:spPr>
          <a:xfrm>
            <a:off x="3432515" y="5170532"/>
            <a:ext cx="522460" cy="457200"/>
          </a:xfrm>
          <a:prstGeom prst="rect">
            <a:avLst/>
          </a:prstGeom>
        </p:spPr>
      </p:pic>
      <p:pic>
        <p:nvPicPr>
          <p:cNvPr id="27" name="Picture 26">
            <a:extLst>
              <a:ext uri="{FF2B5EF4-FFF2-40B4-BE49-F238E27FC236}">
                <a16:creationId xmlns:a16="http://schemas.microsoft.com/office/drawing/2014/main" id="{23E12F51-4BF2-C84E-8467-09A43B9E12AC}"/>
              </a:ext>
            </a:extLst>
          </p:cNvPr>
          <p:cNvPicPr>
            <a:picLocks noChangeAspect="1"/>
          </p:cNvPicPr>
          <p:nvPr/>
        </p:nvPicPr>
        <p:blipFill>
          <a:blip r:embed="rId24"/>
          <a:stretch>
            <a:fillRect/>
          </a:stretch>
        </p:blipFill>
        <p:spPr>
          <a:xfrm>
            <a:off x="2623725" y="5170532"/>
            <a:ext cx="380335" cy="457200"/>
          </a:xfrm>
          <a:prstGeom prst="rect">
            <a:avLst/>
          </a:prstGeom>
        </p:spPr>
      </p:pic>
      <p:pic>
        <p:nvPicPr>
          <p:cNvPr id="31" name="Picture 30">
            <a:extLst>
              <a:ext uri="{FF2B5EF4-FFF2-40B4-BE49-F238E27FC236}">
                <a16:creationId xmlns:a16="http://schemas.microsoft.com/office/drawing/2014/main" id="{3D82BB50-CC9E-7349-BA14-837C1B4E1309}"/>
              </a:ext>
            </a:extLst>
          </p:cNvPr>
          <p:cNvPicPr>
            <a:picLocks noChangeAspect="1"/>
          </p:cNvPicPr>
          <p:nvPr/>
        </p:nvPicPr>
        <p:blipFill>
          <a:blip r:embed="rId25"/>
          <a:stretch>
            <a:fillRect/>
          </a:stretch>
        </p:blipFill>
        <p:spPr>
          <a:xfrm>
            <a:off x="1667237" y="4098240"/>
            <a:ext cx="470650" cy="457200"/>
          </a:xfrm>
          <a:prstGeom prst="rect">
            <a:avLst/>
          </a:prstGeom>
        </p:spPr>
      </p:pic>
      <p:pic>
        <p:nvPicPr>
          <p:cNvPr id="39" name="Picture 38">
            <a:extLst>
              <a:ext uri="{FF2B5EF4-FFF2-40B4-BE49-F238E27FC236}">
                <a16:creationId xmlns:a16="http://schemas.microsoft.com/office/drawing/2014/main" id="{33BCD65D-0AEB-0044-8DCF-D71CAF7173E6}"/>
              </a:ext>
            </a:extLst>
          </p:cNvPr>
          <p:cNvPicPr>
            <a:picLocks noChangeAspect="1"/>
          </p:cNvPicPr>
          <p:nvPr/>
        </p:nvPicPr>
        <p:blipFill>
          <a:blip r:embed="rId26"/>
          <a:stretch>
            <a:fillRect/>
          </a:stretch>
        </p:blipFill>
        <p:spPr>
          <a:xfrm>
            <a:off x="680807" y="4006800"/>
            <a:ext cx="402020" cy="457200"/>
          </a:xfrm>
          <a:prstGeom prst="rect">
            <a:avLst/>
          </a:prstGeom>
        </p:spPr>
      </p:pic>
      <p:pic>
        <p:nvPicPr>
          <p:cNvPr id="4" name="Picture 3">
            <a:extLst>
              <a:ext uri="{FF2B5EF4-FFF2-40B4-BE49-F238E27FC236}">
                <a16:creationId xmlns:a16="http://schemas.microsoft.com/office/drawing/2014/main" id="{78FE9AC9-5EA7-E942-9EEE-E6C5AB1883FA}"/>
              </a:ext>
            </a:extLst>
          </p:cNvPr>
          <p:cNvPicPr>
            <a:picLocks noChangeAspect="1"/>
          </p:cNvPicPr>
          <p:nvPr/>
        </p:nvPicPr>
        <p:blipFill>
          <a:blip r:embed="rId27"/>
          <a:stretch>
            <a:fillRect/>
          </a:stretch>
        </p:blipFill>
        <p:spPr>
          <a:xfrm>
            <a:off x="6939672" y="4161951"/>
            <a:ext cx="459203" cy="457200"/>
          </a:xfrm>
          <a:prstGeom prst="rect">
            <a:avLst/>
          </a:prstGeom>
        </p:spPr>
      </p:pic>
      <p:pic>
        <p:nvPicPr>
          <p:cNvPr id="10" name="Picture 9">
            <a:extLst>
              <a:ext uri="{FF2B5EF4-FFF2-40B4-BE49-F238E27FC236}">
                <a16:creationId xmlns:a16="http://schemas.microsoft.com/office/drawing/2014/main" id="{8A0E16BB-911E-D042-9F3B-FCBF12AE802D}"/>
              </a:ext>
            </a:extLst>
          </p:cNvPr>
          <p:cNvPicPr>
            <a:picLocks noChangeAspect="1"/>
          </p:cNvPicPr>
          <p:nvPr/>
        </p:nvPicPr>
        <p:blipFill>
          <a:blip r:embed="rId28"/>
          <a:stretch>
            <a:fillRect/>
          </a:stretch>
        </p:blipFill>
        <p:spPr>
          <a:xfrm>
            <a:off x="7812609" y="4161951"/>
            <a:ext cx="466190" cy="457200"/>
          </a:xfrm>
          <a:prstGeom prst="rect">
            <a:avLst/>
          </a:prstGeom>
        </p:spPr>
      </p:pic>
      <p:pic>
        <p:nvPicPr>
          <p:cNvPr id="18" name="Picture 17">
            <a:extLst>
              <a:ext uri="{FF2B5EF4-FFF2-40B4-BE49-F238E27FC236}">
                <a16:creationId xmlns:a16="http://schemas.microsoft.com/office/drawing/2014/main" id="{D1009116-99FF-6B41-B832-6AB5DD183B05}"/>
              </a:ext>
            </a:extLst>
          </p:cNvPr>
          <p:cNvPicPr>
            <a:picLocks noChangeAspect="1"/>
          </p:cNvPicPr>
          <p:nvPr/>
        </p:nvPicPr>
        <p:blipFill>
          <a:blip r:embed="rId29"/>
          <a:stretch>
            <a:fillRect/>
          </a:stretch>
        </p:blipFill>
        <p:spPr>
          <a:xfrm>
            <a:off x="5205277" y="5067914"/>
            <a:ext cx="468025" cy="457200"/>
          </a:xfrm>
          <a:prstGeom prst="rect">
            <a:avLst/>
          </a:prstGeom>
        </p:spPr>
      </p:pic>
      <p:pic>
        <p:nvPicPr>
          <p:cNvPr id="23" name="Picture 22">
            <a:extLst>
              <a:ext uri="{FF2B5EF4-FFF2-40B4-BE49-F238E27FC236}">
                <a16:creationId xmlns:a16="http://schemas.microsoft.com/office/drawing/2014/main" id="{844F8371-2551-F04C-912B-A729601F331A}"/>
              </a:ext>
            </a:extLst>
          </p:cNvPr>
          <p:cNvPicPr>
            <a:picLocks noChangeAspect="1"/>
          </p:cNvPicPr>
          <p:nvPr/>
        </p:nvPicPr>
        <p:blipFill>
          <a:blip r:embed="rId30"/>
          <a:stretch>
            <a:fillRect/>
          </a:stretch>
        </p:blipFill>
        <p:spPr>
          <a:xfrm>
            <a:off x="6110604" y="5067914"/>
            <a:ext cx="446123" cy="457200"/>
          </a:xfrm>
          <a:prstGeom prst="rect">
            <a:avLst/>
          </a:prstGeom>
        </p:spPr>
      </p:pic>
      <p:pic>
        <p:nvPicPr>
          <p:cNvPr id="33" name="Picture 32">
            <a:extLst>
              <a:ext uri="{FF2B5EF4-FFF2-40B4-BE49-F238E27FC236}">
                <a16:creationId xmlns:a16="http://schemas.microsoft.com/office/drawing/2014/main" id="{DA1BFC26-06CA-8F41-97B0-944766F2F6E3}"/>
              </a:ext>
            </a:extLst>
          </p:cNvPr>
          <p:cNvPicPr>
            <a:picLocks noChangeAspect="1"/>
          </p:cNvPicPr>
          <p:nvPr/>
        </p:nvPicPr>
        <p:blipFill>
          <a:blip r:embed="rId31"/>
          <a:stretch>
            <a:fillRect/>
          </a:stretch>
        </p:blipFill>
        <p:spPr>
          <a:xfrm>
            <a:off x="6994029" y="5067914"/>
            <a:ext cx="447110" cy="457200"/>
          </a:xfrm>
          <a:prstGeom prst="rect">
            <a:avLst/>
          </a:prstGeom>
        </p:spPr>
      </p:pic>
      <p:pic>
        <p:nvPicPr>
          <p:cNvPr id="37" name="Picture 36">
            <a:extLst>
              <a:ext uri="{FF2B5EF4-FFF2-40B4-BE49-F238E27FC236}">
                <a16:creationId xmlns:a16="http://schemas.microsoft.com/office/drawing/2014/main" id="{CEA673F2-F6AE-D947-95DE-DEBC092A9BD7}"/>
              </a:ext>
            </a:extLst>
          </p:cNvPr>
          <p:cNvPicPr>
            <a:picLocks noChangeAspect="1"/>
          </p:cNvPicPr>
          <p:nvPr/>
        </p:nvPicPr>
        <p:blipFill>
          <a:blip r:embed="rId32"/>
          <a:stretch>
            <a:fillRect/>
          </a:stretch>
        </p:blipFill>
        <p:spPr>
          <a:xfrm>
            <a:off x="7878442" y="5067914"/>
            <a:ext cx="452693" cy="457200"/>
          </a:xfrm>
          <a:prstGeom prst="rect">
            <a:avLst/>
          </a:prstGeom>
        </p:spPr>
      </p:pic>
      <p:pic>
        <p:nvPicPr>
          <p:cNvPr id="41" name="Picture 40">
            <a:extLst>
              <a:ext uri="{FF2B5EF4-FFF2-40B4-BE49-F238E27FC236}">
                <a16:creationId xmlns:a16="http://schemas.microsoft.com/office/drawing/2014/main" id="{2D10B8C4-FA63-1C4E-B3FC-C33C04B302C9}"/>
              </a:ext>
            </a:extLst>
          </p:cNvPr>
          <p:cNvPicPr>
            <a:picLocks noChangeAspect="1"/>
          </p:cNvPicPr>
          <p:nvPr/>
        </p:nvPicPr>
        <p:blipFill>
          <a:blip r:embed="rId33"/>
          <a:stretch>
            <a:fillRect/>
          </a:stretch>
        </p:blipFill>
        <p:spPr>
          <a:xfrm>
            <a:off x="5208316" y="4161951"/>
            <a:ext cx="461948" cy="457200"/>
          </a:xfrm>
          <a:prstGeom prst="rect">
            <a:avLst/>
          </a:prstGeom>
        </p:spPr>
      </p:pic>
      <p:pic>
        <p:nvPicPr>
          <p:cNvPr id="43" name="Picture 42">
            <a:extLst>
              <a:ext uri="{FF2B5EF4-FFF2-40B4-BE49-F238E27FC236}">
                <a16:creationId xmlns:a16="http://schemas.microsoft.com/office/drawing/2014/main" id="{BC8D8082-5E53-CE42-8A4E-2F5BA85A9C16}"/>
              </a:ext>
            </a:extLst>
          </p:cNvPr>
          <p:cNvPicPr>
            <a:picLocks noChangeAspect="1"/>
          </p:cNvPicPr>
          <p:nvPr/>
        </p:nvPicPr>
        <p:blipFill>
          <a:blip r:embed="rId34"/>
          <a:stretch>
            <a:fillRect/>
          </a:stretch>
        </p:blipFill>
        <p:spPr>
          <a:xfrm>
            <a:off x="6083999" y="4161951"/>
            <a:ext cx="441938" cy="457200"/>
          </a:xfrm>
          <a:prstGeom prst="rect">
            <a:avLst/>
          </a:prstGeom>
        </p:spPr>
      </p:pic>
    </p:spTree>
    <p:extLst>
      <p:ext uri="{BB962C8B-B14F-4D97-AF65-F5344CB8AC3E}">
        <p14:creationId xmlns:p14="http://schemas.microsoft.com/office/powerpoint/2010/main" val="333612600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1576</TotalTime>
  <Words>70</Words>
  <Application>Microsoft Office PowerPoint</Application>
  <PresentationFormat>On-screen Show (4:3)</PresentationFormat>
  <Paragraphs>6</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 Lane</dc:creator>
  <cp:lastModifiedBy>Valentina Contesse</cp:lastModifiedBy>
  <cp:revision>32</cp:revision>
  <dcterms:created xsi:type="dcterms:W3CDTF">2020-04-08T16:41:31Z</dcterms:created>
  <dcterms:modified xsi:type="dcterms:W3CDTF">2020-05-07T17:48:33Z</dcterms:modified>
</cp:coreProperties>
</file>