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5"/>
  </p:notesMasterIdLst>
  <p:sldIdLst>
    <p:sldId id="658" r:id="rId3"/>
    <p:sldId id="565" r:id="rId4"/>
    <p:sldId id="568" r:id="rId5"/>
    <p:sldId id="659" r:id="rId6"/>
    <p:sldId id="499" r:id="rId7"/>
    <p:sldId id="539" r:id="rId8"/>
    <p:sldId id="572" r:id="rId9"/>
    <p:sldId id="600" r:id="rId10"/>
    <p:sldId id="571" r:id="rId11"/>
    <p:sldId id="601" r:id="rId12"/>
    <p:sldId id="574" r:id="rId13"/>
    <p:sldId id="561" r:id="rId14"/>
    <p:sldId id="558" r:id="rId15"/>
    <p:sldId id="575" r:id="rId16"/>
    <p:sldId id="540" r:id="rId17"/>
    <p:sldId id="560" r:id="rId18"/>
    <p:sldId id="602" r:id="rId19"/>
    <p:sldId id="576" r:id="rId20"/>
    <p:sldId id="566" r:id="rId21"/>
    <p:sldId id="541" r:id="rId22"/>
    <p:sldId id="573" r:id="rId23"/>
    <p:sldId id="564" r:id="rId24"/>
    <p:sldId id="660" r:id="rId25"/>
    <p:sldId id="500" r:id="rId26"/>
    <p:sldId id="661" r:id="rId27"/>
    <p:sldId id="509" r:id="rId28"/>
    <p:sldId id="577" r:id="rId29"/>
    <p:sldId id="393" r:id="rId30"/>
    <p:sldId id="603" r:id="rId31"/>
    <p:sldId id="662" r:id="rId32"/>
    <p:sldId id="505" r:id="rId33"/>
    <p:sldId id="663" r:id="rId34"/>
    <p:sldId id="553" r:id="rId35"/>
    <p:sldId id="632" r:id="rId36"/>
    <p:sldId id="634" r:id="rId37"/>
    <p:sldId id="636" r:id="rId38"/>
    <p:sldId id="633" r:id="rId39"/>
    <p:sldId id="638" r:id="rId40"/>
    <p:sldId id="635" r:id="rId41"/>
    <p:sldId id="640" r:id="rId42"/>
    <p:sldId id="669" r:id="rId43"/>
    <p:sldId id="637" r:id="rId44"/>
    <p:sldId id="641" r:id="rId45"/>
    <p:sldId id="668" r:id="rId46"/>
    <p:sldId id="639" r:id="rId47"/>
    <p:sldId id="666" r:id="rId48"/>
    <p:sldId id="667" r:id="rId49"/>
    <p:sldId id="664" r:id="rId50"/>
    <p:sldId id="511" r:id="rId51"/>
    <p:sldId id="647" r:id="rId52"/>
    <p:sldId id="648" r:id="rId53"/>
    <p:sldId id="649" r:id="rId54"/>
    <p:sldId id="650" r:id="rId55"/>
    <p:sldId id="651" r:id="rId56"/>
    <p:sldId id="652" r:id="rId57"/>
    <p:sldId id="653" r:id="rId58"/>
    <p:sldId id="654" r:id="rId59"/>
    <p:sldId id="655" r:id="rId60"/>
    <p:sldId id="656" r:id="rId61"/>
    <p:sldId id="657" r:id="rId62"/>
    <p:sldId id="665" r:id="rId63"/>
    <p:sldId id="60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3" autoAdjust="0"/>
    <p:restoredTop sz="75862" autoAdjust="0"/>
  </p:normalViewPr>
  <p:slideViewPr>
    <p:cSldViewPr snapToGrid="0">
      <p:cViewPr varScale="1">
        <p:scale>
          <a:sx n="51" d="100"/>
          <a:sy n="51" d="100"/>
        </p:scale>
        <p:origin x="15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A73F-6668-4208-AA9B-68DED0237E5C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D7219-E6E5-4162-93E8-28354AC0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9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4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20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1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80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68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68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31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4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4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25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71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07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2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0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6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75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dirty="0">
                <a:latin typeface="Century Gothic" panose="020B0502020202020204" pitchFamily="34" charset="0"/>
              </a:rPr>
              <a:t>Options: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whiteboard.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“Whiteboard” screen sharing and “Annotate” options on videoconferencing platform.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Students use paper and writing tool. 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3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Visuals to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7219-E6E5-4162-93E8-28354AC0EB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0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1A29D-915E-44CD-AC20-C85277EF71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11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DD41-8DB1-4A60-85B2-53E8605711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8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7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0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6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3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65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4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22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7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1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28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9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4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8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9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3CB-8B83-4835-BDCE-9EDEF135069F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C54E-F610-4762-B9A4-DE0F138A81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1035E-EE11-4AF1-9F91-E3C8DE5186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18" y="6374391"/>
            <a:ext cx="41306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D055-4131-46FC-9BC1-F713FA5FBCC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A17C21C-CC8A-4A57-B82F-0FA7C8884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3"/>
          <a:stretch/>
        </p:blipFill>
        <p:spPr>
          <a:xfrm>
            <a:off x="35580" y="6270410"/>
            <a:ext cx="720324" cy="48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0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58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igh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531788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ir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1915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ee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0586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ay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644500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01090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th</a:t>
            </a:r>
            <a:endParaRPr lang="en-US" sz="28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1DE9F-C406-46F8-ADF5-6FDBEB1125B9}"/>
              </a:ext>
            </a:extLst>
          </p:cNvPr>
          <p:cNvSpPr txBox="1"/>
          <p:nvPr/>
        </p:nvSpPr>
        <p:spPr>
          <a:xfrm>
            <a:off x="7004649" y="4459856"/>
            <a:ext cx="13802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1508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ea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498406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ow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352681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ur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54854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oa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28221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AD3FBF-EC1F-4CBD-966C-3D3FDAA038BA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Say It and Move 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C0073-2CB4-4796-8B3C-97AF35819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00" t="29911" r="18100" b="22978"/>
          <a:stretch/>
        </p:blipFill>
        <p:spPr>
          <a:xfrm>
            <a:off x="1894892" y="1896904"/>
            <a:ext cx="5354216" cy="33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8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ph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61009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er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3977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ie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313960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AE29F32F-DD47-4AFE-AF78-E48FFE114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82" y="2096926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4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Auditory Drill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27399-A27A-4F1F-AB65-A5DC8A99FA74}"/>
              </a:ext>
            </a:extLst>
          </p:cNvPr>
          <p:cNvSpPr/>
          <p:nvPr/>
        </p:nvSpPr>
        <p:spPr bwMode="auto">
          <a:xfrm>
            <a:off x="2027270" y="1995821"/>
            <a:ext cx="5089460" cy="349452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6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Image result for dry erase marker">
            <a:extLst>
              <a:ext uri="{FF2B5EF4-FFF2-40B4-BE49-F238E27FC236}">
                <a16:creationId xmlns:a16="http://schemas.microsoft.com/office/drawing/2014/main" id="{8A6AE0BF-0D12-4D2B-AA58-82505585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68" y="2815103"/>
            <a:ext cx="2457875" cy="15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DBFFF-E517-420C-93D0-76C46FFF0126}"/>
              </a:ext>
            </a:extLst>
          </p:cNvPr>
          <p:cNvSpPr txBox="1"/>
          <p:nvPr/>
        </p:nvSpPr>
        <p:spPr>
          <a:xfrm rot="21091428">
            <a:off x="2981782" y="2356580"/>
            <a:ext cx="14636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3406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AE29F32F-DD47-4AFE-AF78-E48FFE114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82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C9ED5CC3-23DF-4EF8-8942-83224D308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6" y="348503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08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Word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D4C88-1065-4087-B89C-AE740F003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61" t="18218" r="13679" b="20063"/>
          <a:stretch/>
        </p:blipFill>
        <p:spPr>
          <a:xfrm>
            <a:off x="2255807" y="1841739"/>
            <a:ext cx="4632386" cy="31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24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43CA7-83DC-46CF-94BD-C9809B3BF581}"/>
              </a:ext>
            </a:extLst>
          </p:cNvPr>
          <p:cNvSpPr/>
          <p:nvPr/>
        </p:nvSpPr>
        <p:spPr>
          <a:xfrm>
            <a:off x="2443881" y="1616149"/>
            <a:ext cx="4256237" cy="36257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1923769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1">
            <a:extLst>
              <a:ext uri="{FF2B5EF4-FFF2-40B4-BE49-F238E27FC236}">
                <a16:creationId xmlns:a16="http://schemas.microsoft.com/office/drawing/2014/main" id="{39F61894-D2B9-4883-8C67-710CC6975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508" y="1300232"/>
            <a:ext cx="14673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Century Gothic" panose="020B0502020202020204" pitchFamily="34" charset="0"/>
              </a:rPr>
              <a:t>oi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9394C1-29F9-4477-8229-69DC04CE92F3}"/>
              </a:ext>
            </a:extLst>
          </p:cNvPr>
          <p:cNvGrpSpPr/>
          <p:nvPr/>
        </p:nvGrpSpPr>
        <p:grpSpPr>
          <a:xfrm>
            <a:off x="2165990" y="1236170"/>
            <a:ext cx="4812019" cy="1510612"/>
            <a:chOff x="2052060" y="1098147"/>
            <a:chExt cx="4793245" cy="15106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42EC55-19FA-40CD-85B4-147835D6C1F8}"/>
                </a:ext>
              </a:extLst>
            </p:cNvPr>
            <p:cNvSpPr/>
            <p:nvPr/>
          </p:nvSpPr>
          <p:spPr>
            <a:xfrm>
              <a:off x="205206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F4993C-4CBB-4753-B7C6-C02D1A1C1E11}"/>
                </a:ext>
              </a:extLst>
            </p:cNvPr>
            <p:cNvSpPr/>
            <p:nvPr/>
          </p:nvSpPr>
          <p:spPr>
            <a:xfrm>
              <a:off x="3648706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B09EDB-3CC8-4328-A755-E314990B7D22}"/>
                </a:ext>
              </a:extLst>
            </p:cNvPr>
            <p:cNvSpPr/>
            <p:nvPr/>
          </p:nvSpPr>
          <p:spPr>
            <a:xfrm>
              <a:off x="524518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1CCE28-6318-4BB3-A019-E48C58B9BDC0}"/>
              </a:ext>
            </a:extLst>
          </p:cNvPr>
          <p:cNvGrpSpPr/>
          <p:nvPr/>
        </p:nvGrpSpPr>
        <p:grpSpPr>
          <a:xfrm>
            <a:off x="2165990" y="3691823"/>
            <a:ext cx="4812019" cy="1510612"/>
            <a:chOff x="2052060" y="1098147"/>
            <a:chExt cx="4793245" cy="15106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1655BB-DB38-438E-92A0-8CD86219D8CC}"/>
                </a:ext>
              </a:extLst>
            </p:cNvPr>
            <p:cNvSpPr/>
            <p:nvPr/>
          </p:nvSpPr>
          <p:spPr>
            <a:xfrm>
              <a:off x="205206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CACC121-EA8D-4AE6-B7C9-ADECD91750EA}"/>
                </a:ext>
              </a:extLst>
            </p:cNvPr>
            <p:cNvSpPr/>
            <p:nvPr/>
          </p:nvSpPr>
          <p:spPr>
            <a:xfrm>
              <a:off x="3648706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ACD242-F7BC-41E4-A65D-1E7783ECEE8C}"/>
                </a:ext>
              </a:extLst>
            </p:cNvPr>
            <p:cNvSpPr/>
            <p:nvPr/>
          </p:nvSpPr>
          <p:spPr>
            <a:xfrm>
              <a:off x="5245180" y="1098147"/>
              <a:ext cx="1600125" cy="1510612"/>
            </a:xfrm>
            <a:prstGeom prst="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21">
            <a:extLst>
              <a:ext uri="{FF2B5EF4-FFF2-40B4-BE49-F238E27FC236}">
                <a16:creationId xmlns:a16="http://schemas.microsoft.com/office/drawing/2014/main" id="{B00ED89F-8114-49F2-BF8F-A9FB57966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180" y="3723854"/>
            <a:ext cx="14673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Century Gothic" panose="020B0502020202020204" pitchFamily="34" charset="0"/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2207374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BD83-B716-42B0-A504-4A0F1959A996}"/>
              </a:ext>
            </a:extLst>
          </p:cNvPr>
          <p:cNvSpPr txBox="1">
            <a:spLocks/>
          </p:cNvSpPr>
          <p:nvPr/>
        </p:nvSpPr>
        <p:spPr>
          <a:xfrm>
            <a:off x="0" y="250826"/>
            <a:ext cx="9144000" cy="9016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oi -/oi/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DE75D-64D7-4652-9FC2-82CB9C20EE75}"/>
              </a:ext>
            </a:extLst>
          </p:cNvPr>
          <p:cNvSpPr txBox="1"/>
          <p:nvPr/>
        </p:nvSpPr>
        <p:spPr>
          <a:xfrm>
            <a:off x="2328697" y="1486907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joint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CA776-447D-4A15-AD5F-59468A8BC11A}"/>
              </a:ext>
            </a:extLst>
          </p:cNvPr>
          <p:cNvSpPr txBox="1"/>
          <p:nvPr/>
        </p:nvSpPr>
        <p:spPr>
          <a:xfrm>
            <a:off x="2328696" y="244050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join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B96F14-3BF3-4364-B234-6CFDD8BFD57B}"/>
              </a:ext>
            </a:extLst>
          </p:cNvPr>
          <p:cNvSpPr txBox="1"/>
          <p:nvPr/>
        </p:nvSpPr>
        <p:spPr>
          <a:xfrm>
            <a:off x="5757697" y="137494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coin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B532FC-0473-464B-8915-18AC0A3EF4A5}"/>
              </a:ext>
            </a:extLst>
          </p:cNvPr>
          <p:cNvSpPr txBox="1"/>
          <p:nvPr/>
        </p:nvSpPr>
        <p:spPr>
          <a:xfrm>
            <a:off x="5757697" y="235601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boil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B91BFA-2F65-4F62-869A-C6710ADD6F9C}"/>
              </a:ext>
            </a:extLst>
          </p:cNvPr>
          <p:cNvSpPr txBox="1"/>
          <p:nvPr/>
        </p:nvSpPr>
        <p:spPr>
          <a:xfrm>
            <a:off x="5669075" y="3356140"/>
            <a:ext cx="171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spoil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57D253-EF82-475B-AAA9-CC15E97554FA}"/>
              </a:ext>
            </a:extLst>
          </p:cNvPr>
          <p:cNvSpPr txBox="1"/>
          <p:nvPr/>
        </p:nvSpPr>
        <p:spPr>
          <a:xfrm>
            <a:off x="2284386" y="4422038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moist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259375-2B93-4DCB-8285-DFAE43B9594C}"/>
              </a:ext>
            </a:extLst>
          </p:cNvPr>
          <p:cNvSpPr txBox="1"/>
          <p:nvPr/>
        </p:nvSpPr>
        <p:spPr>
          <a:xfrm>
            <a:off x="5629318" y="4498947"/>
            <a:ext cx="188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broil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63C467-3496-468C-BB8D-05810AF211B3}"/>
              </a:ext>
            </a:extLst>
          </p:cNvPr>
          <p:cNvSpPr txBox="1"/>
          <p:nvPr/>
        </p:nvSpPr>
        <p:spPr>
          <a:xfrm>
            <a:off x="2284386" y="3390320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point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BF0C58-DF8C-4ED9-8DC8-38F08F4C4DFA}"/>
              </a:ext>
            </a:extLst>
          </p:cNvPr>
          <p:cNvSpPr/>
          <p:nvPr/>
        </p:nvSpPr>
        <p:spPr>
          <a:xfrm>
            <a:off x="1863380" y="2147088"/>
            <a:ext cx="1957388" cy="4931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F0EE06-59FA-4251-8B21-F8091CF41BE8}"/>
              </a:ext>
            </a:extLst>
          </p:cNvPr>
          <p:cNvSpPr/>
          <p:nvPr/>
        </p:nvSpPr>
        <p:spPr>
          <a:xfrm>
            <a:off x="5323233" y="1247878"/>
            <a:ext cx="1957388" cy="49312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6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01B48C-CB79-476E-9B4D-C75B83A3D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9" t="73101" r="78404" b="5799"/>
          <a:stretch/>
        </p:blipFill>
        <p:spPr>
          <a:xfrm>
            <a:off x="2732322" y="11628083"/>
            <a:ext cx="2167355" cy="146642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2AD72F5-0D74-A148-BC1A-7614C31972F9}"/>
              </a:ext>
            </a:extLst>
          </p:cNvPr>
          <p:cNvSpPr/>
          <p:nvPr/>
        </p:nvSpPr>
        <p:spPr>
          <a:xfrm>
            <a:off x="7011688" y="4849916"/>
            <a:ext cx="976184" cy="963827"/>
          </a:xfrm>
          <a:prstGeom prst="ellipse">
            <a:avLst/>
          </a:prstGeom>
          <a:solidFill>
            <a:srgbClr val="E7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697D12-C06A-2B49-9199-B6C7CADE803F}"/>
              </a:ext>
            </a:extLst>
          </p:cNvPr>
          <p:cNvSpPr/>
          <p:nvPr/>
        </p:nvSpPr>
        <p:spPr>
          <a:xfrm>
            <a:off x="1043773" y="4849916"/>
            <a:ext cx="976184" cy="963827"/>
          </a:xfrm>
          <a:prstGeom prst="ellipse">
            <a:avLst/>
          </a:prstGeom>
          <a:solidFill>
            <a:srgbClr val="003BC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7CD2FB-DB62-6A49-A122-017ACA961DD0}"/>
              </a:ext>
            </a:extLst>
          </p:cNvPr>
          <p:cNvSpPr/>
          <p:nvPr/>
        </p:nvSpPr>
        <p:spPr>
          <a:xfrm>
            <a:off x="3430939" y="4849916"/>
            <a:ext cx="976184" cy="963827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3D92D3-BF74-F748-A5C9-D595FB5116A8}"/>
              </a:ext>
            </a:extLst>
          </p:cNvPr>
          <p:cNvSpPr/>
          <p:nvPr/>
        </p:nvSpPr>
        <p:spPr>
          <a:xfrm>
            <a:off x="5818105" y="4849916"/>
            <a:ext cx="976184" cy="963827"/>
          </a:xfrm>
          <a:prstGeom prst="ellipse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3011D0-D9D6-854E-B731-6D0D3CDDAF0D}"/>
              </a:ext>
            </a:extLst>
          </p:cNvPr>
          <p:cNvSpPr/>
          <p:nvPr/>
        </p:nvSpPr>
        <p:spPr>
          <a:xfrm>
            <a:off x="4624522" y="4849915"/>
            <a:ext cx="976184" cy="963827"/>
          </a:xfrm>
          <a:prstGeom prst="ellipse">
            <a:avLst/>
          </a:prstGeom>
          <a:solidFill>
            <a:srgbClr val="FFD9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3CF71F-EC48-3642-B020-642DE35DE527}"/>
              </a:ext>
            </a:extLst>
          </p:cNvPr>
          <p:cNvSpPr/>
          <p:nvPr/>
        </p:nvSpPr>
        <p:spPr>
          <a:xfrm>
            <a:off x="2237356" y="4849916"/>
            <a:ext cx="976184" cy="963827"/>
          </a:xfrm>
          <a:prstGeom prst="ellipse">
            <a:avLst/>
          </a:prstGeom>
          <a:solidFill>
            <a:srgbClr val="FF6C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028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AE29F32F-DD47-4AFE-AF78-E48FFE114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82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C9ED5CC3-23DF-4EF8-8942-83224D308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6" y="3485034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556F3E35-E9C3-4911-8587-71830AACC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43" y="4776716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43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Regular Word Spelling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FD1A6-8446-4C55-85CA-20AD9831D42D}"/>
              </a:ext>
            </a:extLst>
          </p:cNvPr>
          <p:cNvSpPr/>
          <p:nvPr/>
        </p:nvSpPr>
        <p:spPr bwMode="auto">
          <a:xfrm>
            <a:off x="2027270" y="1995821"/>
            <a:ext cx="5089460" cy="349452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6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mage result for dry erase marker">
            <a:extLst>
              <a:ext uri="{FF2B5EF4-FFF2-40B4-BE49-F238E27FC236}">
                <a16:creationId xmlns:a16="http://schemas.microsoft.com/office/drawing/2014/main" id="{C1E7B217-91A0-422D-93BD-D89F1E53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90" y="2793484"/>
            <a:ext cx="2184015" cy="12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81E0C-B578-4A72-91D0-F97F36C3B108}"/>
              </a:ext>
            </a:extLst>
          </p:cNvPr>
          <p:cNvSpPr txBox="1"/>
          <p:nvPr/>
        </p:nvSpPr>
        <p:spPr>
          <a:xfrm>
            <a:off x="2895806" y="2683836"/>
            <a:ext cx="216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cat</a:t>
            </a:r>
          </a:p>
        </p:txBody>
      </p:sp>
    </p:spTree>
    <p:extLst>
      <p:ext uri="{BB962C8B-B14F-4D97-AF65-F5344CB8AC3E}">
        <p14:creationId xmlns:p14="http://schemas.microsoft.com/office/powerpoint/2010/main" val="3298654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AE29F32F-DD47-4AFE-AF78-E48FFE114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82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C9ED5CC3-23DF-4EF8-8942-83224D308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6" y="3485034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556F3E35-E9C3-4911-8587-71830AACC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43" y="4776716"/>
            <a:ext cx="536275" cy="536275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9072EDAF-814E-4A66-A878-8A9028ABE2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09" y="75247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3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Irregular Words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BF19C-6AAD-4878-A7EB-D10B5831E4FA}"/>
              </a:ext>
            </a:extLst>
          </p:cNvPr>
          <p:cNvSpPr txBox="1"/>
          <p:nvPr/>
        </p:nvSpPr>
        <p:spPr>
          <a:xfrm>
            <a:off x="2313208" y="2497976"/>
            <a:ext cx="4517583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 you  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B94E7BE9-3848-4AFB-874E-40951DB4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heart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022634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poor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011219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shoe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976599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door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138641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woman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00460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floor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19248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03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false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4035114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beautiful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321224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every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056549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cough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144663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beauty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58102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CEB3C-AF20-4F40-A9B1-AAF84364A56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4F4F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-1" y="2366650"/>
            <a:ext cx="9144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atin typeface="Century Gothic" panose="020B0502020202020204" pitchFamily="34" charset="0"/>
              </a:rPr>
              <a:t>women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720199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396017" y="2497976"/>
            <a:ext cx="8351966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backward </a:t>
            </a:r>
          </a:p>
        </p:txBody>
      </p:sp>
    </p:spTree>
    <p:extLst>
      <p:ext uri="{BB962C8B-B14F-4D97-AF65-F5344CB8AC3E}">
        <p14:creationId xmlns:p14="http://schemas.microsoft.com/office/powerpoint/2010/main" val="3988482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7C7570-CDEA-442F-8BFF-D2514420E751}"/>
              </a:ext>
            </a:extLst>
          </p:cNvPr>
          <p:cNvSpPr txBox="1"/>
          <p:nvPr/>
        </p:nvSpPr>
        <p:spPr>
          <a:xfrm>
            <a:off x="1355414" y="2497976"/>
            <a:ext cx="6433171" cy="1862048"/>
          </a:xfrm>
          <a:prstGeom prst="rect">
            <a:avLst/>
          </a:prstGeom>
          <a:solidFill>
            <a:srgbClr val="FF4F4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 forward </a:t>
            </a:r>
          </a:p>
        </p:txBody>
      </p:sp>
    </p:spTree>
    <p:extLst>
      <p:ext uri="{BB962C8B-B14F-4D97-AF65-F5344CB8AC3E}">
        <p14:creationId xmlns:p14="http://schemas.microsoft.com/office/powerpoint/2010/main" val="2859491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AE29F32F-DD47-4AFE-AF78-E48FFE114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82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C9ED5CC3-23DF-4EF8-8942-83224D308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6" y="3485034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556F3E35-E9C3-4911-8587-71830AACC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43" y="4776716"/>
            <a:ext cx="536275" cy="536275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9072EDAF-814E-4A66-A878-8A9028ABE2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09" y="752474"/>
            <a:ext cx="536275" cy="536275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B9C39C25-2AC8-43A9-87E2-246BF2CB4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57" y="2125518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27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Connected Text</a:t>
            </a:r>
          </a:p>
        </p:txBody>
      </p:sp>
      <p:pic>
        <p:nvPicPr>
          <p:cNvPr id="5" name="Picture 4" descr="A picture containing comb&#10;&#10;Description automatically generated">
            <a:extLst>
              <a:ext uri="{FF2B5EF4-FFF2-40B4-BE49-F238E27FC236}">
                <a16:creationId xmlns:a16="http://schemas.microsoft.com/office/drawing/2014/main" id="{3CB8EBE6-0C6B-49EB-8464-B8A64DA15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8" y="1359776"/>
            <a:ext cx="4138448" cy="41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Visual Drill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A0F970-0802-434C-951A-469B31004409}"/>
              </a:ext>
            </a:extLst>
          </p:cNvPr>
          <p:cNvSpPr/>
          <p:nvPr/>
        </p:nvSpPr>
        <p:spPr>
          <a:xfrm>
            <a:off x="3806902" y="2543054"/>
            <a:ext cx="153019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a</a:t>
            </a:r>
            <a:endParaRPr lang="en-US" sz="16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4C796-A3A1-4116-805A-DBBA1058996A}"/>
              </a:ext>
            </a:extLst>
          </p:cNvPr>
          <p:cNvSpPr/>
          <p:nvPr/>
        </p:nvSpPr>
        <p:spPr>
          <a:xfrm>
            <a:off x="2952093" y="2542189"/>
            <a:ext cx="3239813" cy="29097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E9F814E0-E364-4B40-BF03-4C1A691B2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29" y="6074979"/>
            <a:ext cx="880899" cy="7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72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361CE-5981-4B31-A7B1-FB7A4339A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3" t="16232" r="16666" b="15109"/>
          <a:stretch/>
        </p:blipFill>
        <p:spPr>
          <a:xfrm>
            <a:off x="131379" y="526183"/>
            <a:ext cx="8881241" cy="580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4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CC913-3292-431A-9C81-C2F561670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4" t="20728" r="18160" b="10000"/>
          <a:stretch/>
        </p:blipFill>
        <p:spPr>
          <a:xfrm>
            <a:off x="173420" y="510960"/>
            <a:ext cx="8797159" cy="5836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EE0FFB-7E13-44EE-AB18-1ADA2BDB6241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771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E6BC46-7C29-4731-A4BC-91224D5D5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7" t="27276" r="18621" b="7126"/>
          <a:stretch/>
        </p:blipFill>
        <p:spPr>
          <a:xfrm rot="10800000">
            <a:off x="210207" y="559676"/>
            <a:ext cx="8723586" cy="57386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7D13B3-C1EC-4D98-81BE-D2FE584084A6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27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22E27-AC06-4ABD-82EB-2C27CD304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32" t="28493" r="17586" b="5504"/>
          <a:stretch/>
        </p:blipFill>
        <p:spPr>
          <a:xfrm>
            <a:off x="331075" y="656087"/>
            <a:ext cx="8481849" cy="5545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1FF162-6906-4F1B-8E80-65F82AAA3C19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36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CB985E-3F0F-45FA-871A-A5085366B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2" t="25837" r="18735" b="9795"/>
          <a:stretch/>
        </p:blipFill>
        <p:spPr>
          <a:xfrm rot="10800000">
            <a:off x="294289" y="621753"/>
            <a:ext cx="8555422" cy="5614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67FBD2-CB5E-4631-A667-EB58E70ADAD9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78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CE7C-1750-45B7-82C5-D4833DED4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7" t="24202" r="18850" b="10613"/>
          <a:stretch/>
        </p:blipFill>
        <p:spPr>
          <a:xfrm>
            <a:off x="231227" y="544193"/>
            <a:ext cx="8681546" cy="57696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A61C12-8CBB-4279-9D9B-DEAAFA381D3F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7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8773C4-1AA3-4C13-AAC5-B563D1B99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7" t="25428" r="17471" b="8161"/>
          <a:stretch/>
        </p:blipFill>
        <p:spPr>
          <a:xfrm rot="10800000">
            <a:off x="115614" y="576615"/>
            <a:ext cx="8565932" cy="5704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8FD46B-B3B5-4E69-8E72-8293CC91A788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48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4D7B2-92EC-421B-904A-8EBCCE8F5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7" t="26245" r="18161" b="5505"/>
          <a:stretch/>
        </p:blipFill>
        <p:spPr>
          <a:xfrm>
            <a:off x="352096" y="528901"/>
            <a:ext cx="8439807" cy="5800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BB82F8-4D31-4AFC-9471-921A299C7757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20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48D932-5FC8-430A-94C1-4EF4D8A81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4" t="23895" r="18391" b="9081"/>
          <a:stretch/>
        </p:blipFill>
        <p:spPr>
          <a:xfrm rot="10800000">
            <a:off x="118240" y="603403"/>
            <a:ext cx="8907519" cy="56511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45440-18B1-4853-B7B6-22DC5238541A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0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8C0FC7-B73B-46A1-80D8-535FA56B1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8084" r="18736" b="5673"/>
          <a:stretch/>
        </p:blipFill>
        <p:spPr>
          <a:xfrm>
            <a:off x="257503" y="475572"/>
            <a:ext cx="8628993" cy="57675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CD56FB-C251-47AF-A841-F7D94604D335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8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sh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099453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873B1-D88D-43CB-9B64-7D2B6E0DF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15" t="31660" r="18162" b="3155"/>
          <a:stretch/>
        </p:blipFill>
        <p:spPr>
          <a:xfrm rot="10800000">
            <a:off x="210207" y="614463"/>
            <a:ext cx="8723586" cy="5629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E5CB72-B059-432B-BECC-7A01505FDECF}"/>
              </a:ext>
            </a:extLst>
          </p:cNvPr>
          <p:cNvSpPr/>
          <p:nvPr/>
        </p:nvSpPr>
        <p:spPr>
          <a:xfrm>
            <a:off x="6046917" y="5917272"/>
            <a:ext cx="2203704" cy="85953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50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F0E37D-FACE-493F-A53B-046D6A2E2C48}"/>
              </a:ext>
            </a:extLst>
          </p:cNvPr>
          <p:cNvSpPr txBox="1">
            <a:spLocks/>
          </p:cNvSpPr>
          <p:nvPr/>
        </p:nvSpPr>
        <p:spPr>
          <a:xfrm>
            <a:off x="5654617" y="62142"/>
            <a:ext cx="3365753" cy="20966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n-US" sz="40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nd</a:t>
            </a:r>
            <a:r>
              <a:rPr lang="en-US" sz="4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Grade Sample  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B64DC-B3B1-40FF-8D30-9F1A3B6DB93C}"/>
              </a:ext>
            </a:extLst>
          </p:cNvPr>
          <p:cNvGrpSpPr/>
          <p:nvPr/>
        </p:nvGrpSpPr>
        <p:grpSpPr>
          <a:xfrm>
            <a:off x="5666648" y="2472701"/>
            <a:ext cx="3330317" cy="3005018"/>
            <a:chOff x="3376444" y="1873592"/>
            <a:chExt cx="3481556" cy="30050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28732F-EB33-4643-B0D6-EB8FE93E51C4}"/>
                </a:ext>
              </a:extLst>
            </p:cNvPr>
            <p:cNvSpPr txBox="1"/>
            <p:nvPr/>
          </p:nvSpPr>
          <p:spPr>
            <a:xfrm>
              <a:off x="4048790" y="2090729"/>
              <a:ext cx="2809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Stay in my area.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70C8C-87E4-4F85-A267-00F51CBE9E87}"/>
                </a:ext>
              </a:extLst>
            </p:cNvPr>
            <p:cNvSpPr txBox="1"/>
            <p:nvPr/>
          </p:nvSpPr>
          <p:spPr>
            <a:xfrm>
              <a:off x="4048790" y="3009542"/>
              <a:ext cx="280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Follow directions the first time.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222CA3-8981-4863-8C11-AE8B41B4D412}"/>
                </a:ext>
              </a:extLst>
            </p:cNvPr>
            <p:cNvSpPr txBox="1"/>
            <p:nvPr/>
          </p:nvSpPr>
          <p:spPr>
            <a:xfrm>
              <a:off x="4306528" y="4252217"/>
              <a:ext cx="240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Have fun!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3E49E-6DB8-4E68-98C9-4296FE526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517" r="9353"/>
            <a:stretch/>
          </p:blipFill>
          <p:spPr>
            <a:xfrm>
              <a:off x="3494548" y="2976454"/>
              <a:ext cx="731072" cy="81875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AC6CD8-AF08-4A46-86A6-E6C8EF58FEEE}"/>
                </a:ext>
              </a:extLst>
            </p:cNvPr>
            <p:cNvSpPr/>
            <p:nvPr/>
          </p:nvSpPr>
          <p:spPr>
            <a:xfrm>
              <a:off x="4051238" y="4109169"/>
              <a:ext cx="6607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Comic Sans MS" panose="030F0702030302020204" pitchFamily="66" charset="0"/>
                  <a:sym typeface="Wingdings" panose="05000000000000000000" pitchFamily="2" charset="2"/>
                </a:rPr>
                <a:t></a:t>
              </a:r>
              <a:endParaRPr lang="en-US" sz="4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185AB8-7693-4300-9592-551A8CE50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65" t="1762" r="16168"/>
            <a:stretch/>
          </p:blipFill>
          <p:spPr>
            <a:xfrm>
              <a:off x="3376444" y="1873592"/>
              <a:ext cx="807275" cy="8792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2BC010-E06B-47A7-AB69-9F28DCB30781}"/>
              </a:ext>
            </a:extLst>
          </p:cNvPr>
          <p:cNvGrpSpPr/>
          <p:nvPr/>
        </p:nvGrpSpPr>
        <p:grpSpPr>
          <a:xfrm>
            <a:off x="127415" y="1899534"/>
            <a:ext cx="2375004" cy="1131759"/>
            <a:chOff x="242812" y="4186518"/>
            <a:chExt cx="2375004" cy="11317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98399E-CA97-46D7-9076-AAD6E85D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12040" r="73033" b="65956"/>
            <a:stretch/>
          </p:blipFill>
          <p:spPr>
            <a:xfrm>
              <a:off x="242812" y="4186518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BBCC24-8241-4F8B-B001-72D4214B1C70}"/>
                </a:ext>
              </a:extLst>
            </p:cNvPr>
            <p:cNvSpPr/>
            <p:nvPr/>
          </p:nvSpPr>
          <p:spPr>
            <a:xfrm>
              <a:off x="2149264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ACB59C-A5B1-4A41-BFEB-18062B1AD461}"/>
              </a:ext>
            </a:extLst>
          </p:cNvPr>
          <p:cNvGrpSpPr/>
          <p:nvPr/>
        </p:nvGrpSpPr>
        <p:grpSpPr>
          <a:xfrm>
            <a:off x="147035" y="3262558"/>
            <a:ext cx="2343085" cy="1131759"/>
            <a:chOff x="3968699" y="312377"/>
            <a:chExt cx="2343085" cy="1131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4790973-69A8-4ACC-9466-FA342A067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3" t="41184" r="73033" b="36375"/>
            <a:stretch/>
          </p:blipFill>
          <p:spPr>
            <a:xfrm>
              <a:off x="3968699" y="312377"/>
              <a:ext cx="1693889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CE2CC2-B253-44FB-8489-2CB66AE71089}"/>
                </a:ext>
              </a:extLst>
            </p:cNvPr>
            <p:cNvSpPr/>
            <p:nvPr/>
          </p:nvSpPr>
          <p:spPr>
            <a:xfrm>
              <a:off x="5843232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348B85-B34C-470F-9C68-99864339746C}"/>
              </a:ext>
            </a:extLst>
          </p:cNvPr>
          <p:cNvGrpSpPr/>
          <p:nvPr/>
        </p:nvGrpSpPr>
        <p:grpSpPr>
          <a:xfrm>
            <a:off x="2714982" y="1853275"/>
            <a:ext cx="2364965" cy="1131759"/>
            <a:chOff x="202127" y="2952320"/>
            <a:chExt cx="2364965" cy="11317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121C9B-B5AB-4AC8-8832-E0F03C8E3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7" t="70838" r="72869" b="7158"/>
            <a:stretch/>
          </p:blipFill>
          <p:spPr>
            <a:xfrm>
              <a:off x="202127" y="295232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012E4-B834-409D-80E2-447B384531A0}"/>
                </a:ext>
              </a:extLst>
            </p:cNvPr>
            <p:cNvSpPr/>
            <p:nvPr/>
          </p:nvSpPr>
          <p:spPr>
            <a:xfrm>
              <a:off x="2098540" y="3289470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2DFFB-F11C-4754-98F1-24B31879FCE5}"/>
              </a:ext>
            </a:extLst>
          </p:cNvPr>
          <p:cNvGrpSpPr/>
          <p:nvPr/>
        </p:nvGrpSpPr>
        <p:grpSpPr>
          <a:xfrm>
            <a:off x="2725823" y="3204322"/>
            <a:ext cx="2388994" cy="1131759"/>
            <a:chOff x="3922790" y="4295340"/>
            <a:chExt cx="2388994" cy="113175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3FBB7C7-3885-480E-A45D-44ECA5BDF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45" t="22567" r="73631" b="55429"/>
            <a:stretch/>
          </p:blipFill>
          <p:spPr>
            <a:xfrm>
              <a:off x="3922790" y="4295340"/>
              <a:ext cx="1731363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E8A87C-CA08-4A8B-8837-C14B312CDB02}"/>
                </a:ext>
              </a:extLst>
            </p:cNvPr>
            <p:cNvSpPr/>
            <p:nvPr/>
          </p:nvSpPr>
          <p:spPr>
            <a:xfrm>
              <a:off x="5843232" y="4589581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D950FB-A382-4823-B951-4293C29CEFD4}"/>
              </a:ext>
            </a:extLst>
          </p:cNvPr>
          <p:cNvGrpSpPr/>
          <p:nvPr/>
        </p:nvGrpSpPr>
        <p:grpSpPr>
          <a:xfrm>
            <a:off x="140056" y="554899"/>
            <a:ext cx="2324442" cy="1131759"/>
            <a:chOff x="243844" y="1611441"/>
            <a:chExt cx="2324442" cy="11317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3FE399-C32A-44CD-A557-AD05F7F5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706" t="43104" r="74224" b="36666"/>
            <a:stretch/>
          </p:blipFill>
          <p:spPr>
            <a:xfrm>
              <a:off x="243844" y="1611441"/>
              <a:ext cx="1693887" cy="11317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D2353F-D696-4205-A1F5-4E8B33D34A33}"/>
                </a:ext>
              </a:extLst>
            </p:cNvPr>
            <p:cNvSpPr/>
            <p:nvPr/>
          </p:nvSpPr>
          <p:spPr>
            <a:xfrm>
              <a:off x="2099734" y="190775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D9E501-0D15-4777-AB3A-441FF611C107}"/>
              </a:ext>
            </a:extLst>
          </p:cNvPr>
          <p:cNvGrpSpPr/>
          <p:nvPr/>
        </p:nvGrpSpPr>
        <p:grpSpPr>
          <a:xfrm>
            <a:off x="150921" y="4590865"/>
            <a:ext cx="2373237" cy="1117076"/>
            <a:chOff x="3959328" y="4186518"/>
            <a:chExt cx="2373237" cy="111707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AC886A-5EA2-4184-9E90-C5B9341B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978" t="54796" r="71696" b="20111"/>
            <a:stretch/>
          </p:blipFill>
          <p:spPr>
            <a:xfrm>
              <a:off x="3959328" y="4186518"/>
              <a:ext cx="1712628" cy="11170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A8759B-B9F8-472B-9439-7E28A2D0DA8F}"/>
                </a:ext>
              </a:extLst>
            </p:cNvPr>
            <p:cNvSpPr/>
            <p:nvPr/>
          </p:nvSpPr>
          <p:spPr>
            <a:xfrm>
              <a:off x="5864013" y="4466567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F59C90-42C1-43A4-A122-03DEBF16B8CF}"/>
              </a:ext>
            </a:extLst>
          </p:cNvPr>
          <p:cNvGrpSpPr/>
          <p:nvPr/>
        </p:nvGrpSpPr>
        <p:grpSpPr>
          <a:xfrm>
            <a:off x="2692504" y="492619"/>
            <a:ext cx="2370904" cy="1159968"/>
            <a:chOff x="197382" y="274998"/>
            <a:chExt cx="2370904" cy="11599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21C73B8-914E-44E1-A12B-3BD1C0DC0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86" t="37668" r="73890" b="40329"/>
            <a:stretch/>
          </p:blipFill>
          <p:spPr>
            <a:xfrm>
              <a:off x="197382" y="274998"/>
              <a:ext cx="1736108" cy="11599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B4515D-B821-4598-AC00-7B0886C1C9FA}"/>
                </a:ext>
              </a:extLst>
            </p:cNvPr>
            <p:cNvSpPr/>
            <p:nvPr/>
          </p:nvSpPr>
          <p:spPr>
            <a:xfrm>
              <a:off x="2099734" y="628352"/>
              <a:ext cx="468552" cy="4427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A6D09444-EC4D-41E8-BBF5-13DB57A44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06" y="752474"/>
            <a:ext cx="536275" cy="53627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AE29F32F-DD47-4AFE-AF78-E48FFE114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82" y="2096926"/>
            <a:ext cx="536275" cy="536275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C9ED5CC3-23DF-4EF8-8942-83224D308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6" y="3485034"/>
            <a:ext cx="536275" cy="53627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556F3E35-E9C3-4911-8587-71830AACC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43" y="4776716"/>
            <a:ext cx="536275" cy="536275"/>
          </a:xfrm>
          <a:prstGeom prst="rect">
            <a:avLst/>
          </a:prstGeom>
        </p:spPr>
      </p:pic>
      <p:pic>
        <p:nvPicPr>
          <p:cNvPr id="48" name="Picture 47" descr="A close up of a logo&#10;&#10;Description automatically generated">
            <a:extLst>
              <a:ext uri="{FF2B5EF4-FFF2-40B4-BE49-F238E27FC236}">
                <a16:creationId xmlns:a16="http://schemas.microsoft.com/office/drawing/2014/main" id="{9072EDAF-814E-4A66-A878-8A9028ABE2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09" y="752474"/>
            <a:ext cx="536275" cy="536275"/>
          </a:xfrm>
          <a:prstGeom prst="rect">
            <a:avLst/>
          </a:prstGeom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B9C39C25-2AC8-43A9-87E2-246BF2CB4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57" y="2125518"/>
            <a:ext cx="536275" cy="536275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437726F8-555F-4897-932D-3218C1188C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1" y="3429000"/>
            <a:ext cx="536275" cy="5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83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E34C-2140-4260-BF93-79D66DC04BD2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22409C"/>
                </a:solidFill>
                <a:latin typeface="Century Gothic" panose="020B0502020202020204" pitchFamily="34" charset="0"/>
              </a:rPr>
              <a:t>You did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5AF63-23F7-4C9F-A1E1-9238FBF94EA7}"/>
              </a:ext>
            </a:extLst>
          </p:cNvPr>
          <p:cNvSpPr txBox="1"/>
          <p:nvPr/>
        </p:nvSpPr>
        <p:spPr>
          <a:xfrm>
            <a:off x="1704869" y="2983468"/>
            <a:ext cx="5734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Insert reinforcing activity </a:t>
            </a:r>
          </a:p>
        </p:txBody>
      </p:sp>
    </p:spTree>
    <p:extLst>
      <p:ext uri="{BB962C8B-B14F-4D97-AF65-F5344CB8AC3E}">
        <p14:creationId xmlns:p14="http://schemas.microsoft.com/office/powerpoint/2010/main" val="133116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ar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206522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>
                <a:latin typeface="Century Gothic" panose="020B0502020202020204" pitchFamily="34" charset="0"/>
              </a:rPr>
              <a:t>ai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156423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997FB-4414-4FCA-B00F-788307DAABEC}"/>
              </a:ext>
            </a:extLst>
          </p:cNvPr>
          <p:cNvSpPr/>
          <p:nvPr/>
        </p:nvSpPr>
        <p:spPr>
          <a:xfrm>
            <a:off x="0" y="867969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700" b="1" dirty="0" err="1">
                <a:latin typeface="Century Gothic" panose="020B0502020202020204" pitchFamily="34" charset="0"/>
              </a:rPr>
              <a:t>ch</a:t>
            </a:r>
            <a:endParaRPr lang="en-US" sz="28700" dirty="0"/>
          </a:p>
        </p:txBody>
      </p:sp>
    </p:spTree>
    <p:extLst>
      <p:ext uri="{BB962C8B-B14F-4D97-AF65-F5344CB8AC3E}">
        <p14:creationId xmlns:p14="http://schemas.microsoft.com/office/powerpoint/2010/main" val="78721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</TotalTime>
  <Words>292</Words>
  <Application>Microsoft Office PowerPoint</Application>
  <PresentationFormat>On-screen Show (4:3)</PresentationFormat>
  <Paragraphs>131</Paragraphs>
  <Slides>62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Valentina Contesse</dc:creator>
  <cp:lastModifiedBy>Valentina Contesse</cp:lastModifiedBy>
  <cp:revision>45</cp:revision>
  <dcterms:created xsi:type="dcterms:W3CDTF">2020-03-28T18:41:51Z</dcterms:created>
  <dcterms:modified xsi:type="dcterms:W3CDTF">2020-03-30T20:19:18Z</dcterms:modified>
</cp:coreProperties>
</file>