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574" r:id="rId2"/>
    <p:sldId id="502" r:id="rId3"/>
    <p:sldId id="265" r:id="rId4"/>
    <p:sldId id="266" r:id="rId5"/>
    <p:sldId id="256" r:id="rId6"/>
    <p:sldId id="273" r:id="rId7"/>
    <p:sldId id="275" r:id="rId8"/>
    <p:sldId id="579" r:id="rId9"/>
    <p:sldId id="499" r:id="rId10"/>
    <p:sldId id="534" r:id="rId11"/>
    <p:sldId id="522" r:id="rId12"/>
    <p:sldId id="540" r:id="rId13"/>
    <p:sldId id="527" r:id="rId14"/>
    <p:sldId id="530" r:id="rId15"/>
    <p:sldId id="541" r:id="rId16"/>
    <p:sldId id="529" r:id="rId17"/>
    <p:sldId id="524" r:id="rId18"/>
    <p:sldId id="533" r:id="rId19"/>
    <p:sldId id="543" r:id="rId20"/>
    <p:sldId id="526" r:id="rId21"/>
    <p:sldId id="537" r:id="rId22"/>
    <p:sldId id="542" r:id="rId23"/>
    <p:sldId id="545" r:id="rId24"/>
    <p:sldId id="523" r:id="rId25"/>
    <p:sldId id="536" r:id="rId26"/>
    <p:sldId id="547" r:id="rId27"/>
    <p:sldId id="539" r:id="rId28"/>
    <p:sldId id="528" r:id="rId29"/>
    <p:sldId id="525" r:id="rId30"/>
    <p:sldId id="546" r:id="rId31"/>
    <p:sldId id="535" r:id="rId32"/>
    <p:sldId id="531" r:id="rId33"/>
    <p:sldId id="532" r:id="rId34"/>
    <p:sldId id="544" r:id="rId35"/>
    <p:sldId id="538" r:id="rId36"/>
    <p:sldId id="580" r:id="rId37"/>
    <p:sldId id="500" r:id="rId38"/>
    <p:sldId id="581" r:id="rId39"/>
    <p:sldId id="551" r:id="rId40"/>
    <p:sldId id="393" r:id="rId41"/>
    <p:sldId id="506" r:id="rId42"/>
    <p:sldId id="582" r:id="rId43"/>
    <p:sldId id="553" r:id="rId44"/>
    <p:sldId id="328" r:id="rId45"/>
    <p:sldId id="554" r:id="rId46"/>
    <p:sldId id="501" r:id="rId47"/>
    <p:sldId id="555" r:id="rId48"/>
    <p:sldId id="556" r:id="rId49"/>
    <p:sldId id="504" r:id="rId50"/>
    <p:sldId id="557" r:id="rId51"/>
    <p:sldId id="558" r:id="rId52"/>
    <p:sldId id="559" r:id="rId53"/>
    <p:sldId id="508" r:id="rId54"/>
    <p:sldId id="561" r:id="rId55"/>
    <p:sldId id="564" r:id="rId56"/>
    <p:sldId id="583" r:id="rId57"/>
    <p:sldId id="511" r:id="rId58"/>
    <p:sldId id="349" r:id="rId59"/>
    <p:sldId id="384" r:id="rId60"/>
    <p:sldId id="386" r:id="rId61"/>
    <p:sldId id="385" r:id="rId62"/>
    <p:sldId id="383" r:id="rId63"/>
    <p:sldId id="382" r:id="rId64"/>
    <p:sldId id="381" r:id="rId65"/>
    <p:sldId id="584" r:id="rId66"/>
    <p:sldId id="575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3" autoAdjust="0"/>
    <p:restoredTop sz="73192" autoAdjust="0"/>
  </p:normalViewPr>
  <p:slideViewPr>
    <p:cSldViewPr snapToGrid="0">
      <p:cViewPr varScale="1">
        <p:scale>
          <a:sx n="50" d="100"/>
          <a:sy n="50" d="100"/>
        </p:scale>
        <p:origin x="163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1A73F-6668-4208-AA9B-68DED0237E5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D7219-E6E5-4162-93E8-28354AC0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9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44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58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12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12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28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0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45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12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37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1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51169-CF51-584A-B9AB-B35DBD6388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79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24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dirty="0">
                <a:latin typeface="Century Gothic" panose="020B0502020202020204" pitchFamily="34" charset="0"/>
              </a:rPr>
              <a:t>New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45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79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2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51169-CF51-584A-B9AB-B35DBD6388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56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51169-CF51-584A-B9AB-B35DBD6388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1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51169-CF51-584A-B9AB-B35DBD6388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76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51169-CF51-584A-B9AB-B35DBD6388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05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4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dirty="0">
                <a:latin typeface="Century Gothic" panose="020B0502020202020204" pitchFamily="34" charset="0"/>
              </a:rPr>
              <a:t>Options: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whiteboard.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“Whiteboard” screen sharing and “Annotate” options on videoconferencing platform.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paper and writing tool</a:t>
            </a:r>
            <a:r>
              <a:rPr lang="en-US">
                <a:latin typeface="Century Gothic" panose="020B0502020202020204" pitchFamily="34" charset="0"/>
              </a:rPr>
              <a:t>.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89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Visuals to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7219-E6E5-4162-93E8-28354AC0EBB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0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7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2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4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8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3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9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1035E-EE11-4AF1-9F91-E3C8DE5186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218" y="6374391"/>
            <a:ext cx="41306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1173-65F1-4DAF-B440-C5D80C9F3970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Kindergarten Sample 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F73B6-9A35-4EEB-B2F9-1F6B371EDA74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E8E6F8-86C9-4A87-B8BE-993E0AF9AAB7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0829C9-F2C1-47CD-A531-6784C8BA121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D9EEA4-3390-4BE3-8C6B-552A4756D28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125586-80BE-4667-B4FA-3A484CDB5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CA26C5-1440-4D86-88B1-B2EF81EAA903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FCB70-F73D-4FD3-9751-B9725A4F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B4C65-35F9-44C4-B0F5-81BCC4159177}"/>
              </a:ext>
            </a:extLst>
          </p:cNvPr>
          <p:cNvGrpSpPr/>
          <p:nvPr/>
        </p:nvGrpSpPr>
        <p:grpSpPr>
          <a:xfrm>
            <a:off x="83476" y="1404180"/>
            <a:ext cx="2324443" cy="1131759"/>
            <a:chOff x="243843" y="316561"/>
            <a:chExt cx="2324443" cy="11317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4626C0-867A-4EC3-A615-F2FCEF743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38" t="44789" r="73276" b="33207"/>
            <a:stretch/>
          </p:blipFill>
          <p:spPr>
            <a:xfrm>
              <a:off x="243843" y="316561"/>
              <a:ext cx="1693888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AC1BAA-0CFF-477D-8816-6219A1192255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8AD07-98D5-43DC-BFAA-517E0B6E5E27}"/>
              </a:ext>
            </a:extLst>
          </p:cNvPr>
          <p:cNvGrpSpPr/>
          <p:nvPr/>
        </p:nvGrpSpPr>
        <p:grpSpPr>
          <a:xfrm>
            <a:off x="92484" y="2714748"/>
            <a:ext cx="2375004" cy="1131759"/>
            <a:chOff x="242812" y="4186518"/>
            <a:chExt cx="2375004" cy="11317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19E8A4-8630-4AC5-8960-42A92C936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F14936-CE87-4271-9F74-40DBB0EE754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25B1EB-86BA-4442-A4CC-F62F5BDCBD92}"/>
              </a:ext>
            </a:extLst>
          </p:cNvPr>
          <p:cNvGrpSpPr/>
          <p:nvPr/>
        </p:nvGrpSpPr>
        <p:grpSpPr>
          <a:xfrm>
            <a:off x="92484" y="4036869"/>
            <a:ext cx="2343085" cy="1131759"/>
            <a:chOff x="3968699" y="312377"/>
            <a:chExt cx="2343085" cy="11317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4D08FF-3A75-46AF-8C74-16CE8252D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CE1C87-8F52-4EFA-A3BB-49D31AFE9AF7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5BEB4C-535B-45C6-9ACC-7B7A007BF44A}"/>
              </a:ext>
            </a:extLst>
          </p:cNvPr>
          <p:cNvGrpSpPr/>
          <p:nvPr/>
        </p:nvGrpSpPr>
        <p:grpSpPr>
          <a:xfrm>
            <a:off x="2720272" y="1370113"/>
            <a:ext cx="2363901" cy="1134492"/>
            <a:chOff x="3949961" y="2903588"/>
            <a:chExt cx="2363901" cy="11344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EDD49A-365D-460E-A599-8D80A94BA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103" t="23180" r="71121" b="52353"/>
            <a:stretch/>
          </p:blipFill>
          <p:spPr>
            <a:xfrm>
              <a:off x="3949961" y="2903588"/>
              <a:ext cx="1712628" cy="11344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A8C14A-9F1D-407B-BF3C-4DE63AC0182F}"/>
                </a:ext>
              </a:extLst>
            </p:cNvPr>
            <p:cNvSpPr/>
            <p:nvPr/>
          </p:nvSpPr>
          <p:spPr>
            <a:xfrm>
              <a:off x="5845310" y="318716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8841AF-856F-4DD6-81FA-960338BE7F95}"/>
              </a:ext>
            </a:extLst>
          </p:cNvPr>
          <p:cNvGrpSpPr/>
          <p:nvPr/>
        </p:nvGrpSpPr>
        <p:grpSpPr>
          <a:xfrm>
            <a:off x="2720272" y="2714748"/>
            <a:ext cx="2364965" cy="1131759"/>
            <a:chOff x="202127" y="2952320"/>
            <a:chExt cx="2364965" cy="11317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C1B0371-9DA1-4300-8963-16F4E8A4B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A56C62-2617-45A1-8DF7-0B6CB96AFE37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712B15-11A8-42A1-BBAE-9F3165B2F145}"/>
              </a:ext>
            </a:extLst>
          </p:cNvPr>
          <p:cNvGrpSpPr/>
          <p:nvPr/>
        </p:nvGrpSpPr>
        <p:grpSpPr>
          <a:xfrm>
            <a:off x="2720272" y="4056650"/>
            <a:ext cx="2388994" cy="1131759"/>
            <a:chOff x="3922790" y="4295340"/>
            <a:chExt cx="2388994" cy="11317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9E2AD3-6440-4CA7-95D9-EB9A3313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F1056D-194D-4E00-9E1B-D694B74CCB28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63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m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972991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a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305113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s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662040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f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514863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i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323525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t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50437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h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4249477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c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4062809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l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205758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v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5949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22409C"/>
                </a:solidFill>
                <a:latin typeface="Century Gothic" panose="020B0502020202020204" pitchFamily="34" charset="0"/>
              </a:rPr>
              <a:t>Elkonin</a:t>
            </a:r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 Boxes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4A8BD-4F8E-4E67-9A06-0A4FA695B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23" t="16204" r="10661" b="12851"/>
          <a:stretch/>
        </p:blipFill>
        <p:spPr>
          <a:xfrm>
            <a:off x="2449901" y="1785579"/>
            <a:ext cx="4244197" cy="36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9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e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363110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p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824495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u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596923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x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182290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b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962645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o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776968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z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038958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161919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g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707609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d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407223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443AFAA-1212-F543-90B9-C8BABBB1C4BD}"/>
              </a:ext>
            </a:extLst>
          </p:cNvPr>
          <p:cNvSpPr/>
          <p:nvPr/>
        </p:nvSpPr>
        <p:spPr>
          <a:xfrm>
            <a:off x="2691206" y="5650149"/>
            <a:ext cx="976184" cy="963827"/>
          </a:xfrm>
          <a:prstGeom prst="ellipse">
            <a:avLst/>
          </a:prstGeom>
          <a:solidFill>
            <a:srgbClr val="E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324246-B6D0-2F4A-B961-71ADEDF4A611}"/>
              </a:ext>
            </a:extLst>
          </p:cNvPr>
          <p:cNvSpPr/>
          <p:nvPr/>
        </p:nvSpPr>
        <p:spPr>
          <a:xfrm>
            <a:off x="1199968" y="5650149"/>
            <a:ext cx="976184" cy="963827"/>
          </a:xfrm>
          <a:prstGeom prst="ellipse">
            <a:avLst/>
          </a:prstGeom>
          <a:solidFill>
            <a:srgbClr val="003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BCF7F9-9DAD-6247-A26B-9F2F891D368C}"/>
              </a:ext>
            </a:extLst>
          </p:cNvPr>
          <p:cNvSpPr/>
          <p:nvPr/>
        </p:nvSpPr>
        <p:spPr>
          <a:xfrm>
            <a:off x="4182444" y="5650149"/>
            <a:ext cx="976184" cy="9638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D5E494-D0CC-FF44-9045-BE6F7F09FE77}"/>
              </a:ext>
            </a:extLst>
          </p:cNvPr>
          <p:cNvSpPr/>
          <p:nvPr/>
        </p:nvSpPr>
        <p:spPr>
          <a:xfrm>
            <a:off x="5673682" y="5650149"/>
            <a:ext cx="976184" cy="96382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C5CD03-D780-CD4F-800B-16C55F402C25}"/>
              </a:ext>
            </a:extLst>
          </p:cNvPr>
          <p:cNvSpPr/>
          <p:nvPr/>
        </p:nvSpPr>
        <p:spPr>
          <a:xfrm>
            <a:off x="7164919" y="5650149"/>
            <a:ext cx="976184" cy="963827"/>
          </a:xfrm>
          <a:prstGeom prst="ellipse">
            <a:avLst/>
          </a:pr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EC82DA-AE2B-5647-82F6-282CF35768EF}"/>
              </a:ext>
            </a:extLst>
          </p:cNvPr>
          <p:cNvGrpSpPr/>
          <p:nvPr/>
        </p:nvGrpSpPr>
        <p:grpSpPr>
          <a:xfrm>
            <a:off x="3092440" y="3711138"/>
            <a:ext cx="2738236" cy="1335945"/>
            <a:chOff x="2041322" y="2306895"/>
            <a:chExt cx="3196771" cy="151061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671D94-3732-C544-A53F-E4931421593E}"/>
                </a:ext>
              </a:extLst>
            </p:cNvPr>
            <p:cNvSpPr/>
            <p:nvPr/>
          </p:nvSpPr>
          <p:spPr>
            <a:xfrm>
              <a:off x="2041322" y="2306895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683ABE-1769-3B40-91B0-FB36118A3087}"/>
                </a:ext>
              </a:extLst>
            </p:cNvPr>
            <p:cNvSpPr/>
            <p:nvPr/>
          </p:nvSpPr>
          <p:spPr>
            <a:xfrm>
              <a:off x="3637968" y="2306895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01A6DBA-92F2-F347-A452-13A726B9BDA2}"/>
              </a:ext>
            </a:extLst>
          </p:cNvPr>
          <p:cNvSpPr/>
          <p:nvPr/>
        </p:nvSpPr>
        <p:spPr>
          <a:xfrm>
            <a:off x="1040361" y="3667128"/>
            <a:ext cx="7259576" cy="16177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mage result for free clipart bee">
            <a:extLst>
              <a:ext uri="{FF2B5EF4-FFF2-40B4-BE49-F238E27FC236}">
                <a16:creationId xmlns:a16="http://schemas.microsoft.com/office/drawing/2014/main" id="{C16B1355-ACCA-F948-982D-A365AB07E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09" y="470752"/>
            <a:ext cx="2702067" cy="28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32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y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366603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n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020910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j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991208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k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4042531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w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21547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qu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4118103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1173-65F1-4DAF-B440-C5D80C9F3970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Kindergarten Sample 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F73B6-9A35-4EEB-B2F9-1F6B371EDA74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E8E6F8-86C9-4A87-B8BE-993E0AF9AAB7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0829C9-F2C1-47CD-A531-6784C8BA121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D9EEA4-3390-4BE3-8C6B-552A4756D28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125586-80BE-4667-B4FA-3A484CDB5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CA26C5-1440-4D86-88B1-B2EF81EAA903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FCB70-F73D-4FD3-9751-B9725A4F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B4C65-35F9-44C4-B0F5-81BCC4159177}"/>
              </a:ext>
            </a:extLst>
          </p:cNvPr>
          <p:cNvGrpSpPr/>
          <p:nvPr/>
        </p:nvGrpSpPr>
        <p:grpSpPr>
          <a:xfrm>
            <a:off x="83476" y="1404180"/>
            <a:ext cx="2324443" cy="1131759"/>
            <a:chOff x="243843" y="316561"/>
            <a:chExt cx="2324443" cy="11317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4626C0-867A-4EC3-A615-F2FCEF743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38" t="44789" r="73276" b="33207"/>
            <a:stretch/>
          </p:blipFill>
          <p:spPr>
            <a:xfrm>
              <a:off x="243843" y="316561"/>
              <a:ext cx="1693888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AC1BAA-0CFF-477D-8816-6219A1192255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8AD07-98D5-43DC-BFAA-517E0B6E5E27}"/>
              </a:ext>
            </a:extLst>
          </p:cNvPr>
          <p:cNvGrpSpPr/>
          <p:nvPr/>
        </p:nvGrpSpPr>
        <p:grpSpPr>
          <a:xfrm>
            <a:off x="92484" y="2714748"/>
            <a:ext cx="2375004" cy="1131759"/>
            <a:chOff x="242812" y="4186518"/>
            <a:chExt cx="2375004" cy="11317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19E8A4-8630-4AC5-8960-42A92C936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F14936-CE87-4271-9F74-40DBB0EE754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25B1EB-86BA-4442-A4CC-F62F5BDCBD92}"/>
              </a:ext>
            </a:extLst>
          </p:cNvPr>
          <p:cNvGrpSpPr/>
          <p:nvPr/>
        </p:nvGrpSpPr>
        <p:grpSpPr>
          <a:xfrm>
            <a:off x="96262" y="4011543"/>
            <a:ext cx="2343085" cy="1131759"/>
            <a:chOff x="3968699" y="312377"/>
            <a:chExt cx="2343085" cy="11317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4D08FF-3A75-46AF-8C74-16CE8252D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CE1C87-8F52-4EFA-A3BB-49D31AFE9AF7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5BEB4C-535B-45C6-9ACC-7B7A007BF44A}"/>
              </a:ext>
            </a:extLst>
          </p:cNvPr>
          <p:cNvGrpSpPr/>
          <p:nvPr/>
        </p:nvGrpSpPr>
        <p:grpSpPr>
          <a:xfrm>
            <a:off x="2720272" y="1370113"/>
            <a:ext cx="2363901" cy="1134492"/>
            <a:chOff x="3949961" y="2903588"/>
            <a:chExt cx="2363901" cy="11344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EDD49A-365D-460E-A599-8D80A94BA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103" t="23180" r="71121" b="52353"/>
            <a:stretch/>
          </p:blipFill>
          <p:spPr>
            <a:xfrm>
              <a:off x="3949961" y="2903588"/>
              <a:ext cx="1712628" cy="11344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A8C14A-9F1D-407B-BF3C-4DE63AC0182F}"/>
                </a:ext>
              </a:extLst>
            </p:cNvPr>
            <p:cNvSpPr/>
            <p:nvPr/>
          </p:nvSpPr>
          <p:spPr>
            <a:xfrm>
              <a:off x="5845310" y="318716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8841AF-856F-4DD6-81FA-960338BE7F95}"/>
              </a:ext>
            </a:extLst>
          </p:cNvPr>
          <p:cNvGrpSpPr/>
          <p:nvPr/>
        </p:nvGrpSpPr>
        <p:grpSpPr>
          <a:xfrm>
            <a:off x="2720272" y="2714748"/>
            <a:ext cx="2364965" cy="1131759"/>
            <a:chOff x="202127" y="2952320"/>
            <a:chExt cx="2364965" cy="11317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C1B0371-9DA1-4300-8963-16F4E8A4B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A56C62-2617-45A1-8DF7-0B6CB96AFE37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712B15-11A8-42A1-BBAE-9F3165B2F145}"/>
              </a:ext>
            </a:extLst>
          </p:cNvPr>
          <p:cNvGrpSpPr/>
          <p:nvPr/>
        </p:nvGrpSpPr>
        <p:grpSpPr>
          <a:xfrm>
            <a:off x="2720272" y="4011543"/>
            <a:ext cx="2388994" cy="1131759"/>
            <a:chOff x="3922790" y="4295340"/>
            <a:chExt cx="2388994" cy="11317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9E2AD3-6440-4CA7-95D9-EB9A3313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F1056D-194D-4E00-9E1B-D694B74CCB28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11A9EE6-7DDA-4766-9040-C1262F12F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10" y="1606937"/>
            <a:ext cx="536275" cy="53627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AC37A67A-E7E1-488D-9A11-61874AEB39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05" y="2912326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87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Auditory Drill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327399-A27A-4F1F-AB65-A5DC8A99FA74}"/>
              </a:ext>
            </a:extLst>
          </p:cNvPr>
          <p:cNvSpPr/>
          <p:nvPr/>
        </p:nvSpPr>
        <p:spPr bwMode="auto">
          <a:xfrm>
            <a:off x="2027270" y="1995821"/>
            <a:ext cx="5089460" cy="349452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sz="6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Image result for dry erase marker">
            <a:extLst>
              <a:ext uri="{FF2B5EF4-FFF2-40B4-BE49-F238E27FC236}">
                <a16:creationId xmlns:a16="http://schemas.microsoft.com/office/drawing/2014/main" id="{8A6AE0BF-0D12-4D2B-AA58-82505585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68" y="2815103"/>
            <a:ext cx="2457875" cy="15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DBFFF-E517-420C-93D0-76C46FFF0126}"/>
              </a:ext>
            </a:extLst>
          </p:cNvPr>
          <p:cNvSpPr txBox="1"/>
          <p:nvPr/>
        </p:nvSpPr>
        <p:spPr>
          <a:xfrm rot="21091428">
            <a:off x="2981782" y="2356580"/>
            <a:ext cx="14636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93406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1173-65F1-4DAF-B440-C5D80C9F3970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Kindergarten Sample 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F73B6-9A35-4EEB-B2F9-1F6B371EDA74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E8E6F8-86C9-4A87-B8BE-993E0AF9AAB7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0829C9-F2C1-47CD-A531-6784C8BA121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D9EEA4-3390-4BE3-8C6B-552A4756D28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125586-80BE-4667-B4FA-3A484CDB5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CA26C5-1440-4D86-88B1-B2EF81EAA903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FCB70-F73D-4FD3-9751-B9725A4F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B4C65-35F9-44C4-B0F5-81BCC4159177}"/>
              </a:ext>
            </a:extLst>
          </p:cNvPr>
          <p:cNvGrpSpPr/>
          <p:nvPr/>
        </p:nvGrpSpPr>
        <p:grpSpPr>
          <a:xfrm>
            <a:off x="83476" y="1404180"/>
            <a:ext cx="2324443" cy="1131759"/>
            <a:chOff x="243843" y="316561"/>
            <a:chExt cx="2324443" cy="11317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4626C0-867A-4EC3-A615-F2FCEF743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38" t="44789" r="73276" b="33207"/>
            <a:stretch/>
          </p:blipFill>
          <p:spPr>
            <a:xfrm>
              <a:off x="243843" y="316561"/>
              <a:ext cx="1693888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AC1BAA-0CFF-477D-8816-6219A1192255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8AD07-98D5-43DC-BFAA-517E0B6E5E27}"/>
              </a:ext>
            </a:extLst>
          </p:cNvPr>
          <p:cNvGrpSpPr/>
          <p:nvPr/>
        </p:nvGrpSpPr>
        <p:grpSpPr>
          <a:xfrm>
            <a:off x="92484" y="2714748"/>
            <a:ext cx="2375004" cy="1131759"/>
            <a:chOff x="242812" y="4186518"/>
            <a:chExt cx="2375004" cy="11317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19E8A4-8630-4AC5-8960-42A92C936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F14936-CE87-4271-9F74-40DBB0EE754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25B1EB-86BA-4442-A4CC-F62F5BDCBD92}"/>
              </a:ext>
            </a:extLst>
          </p:cNvPr>
          <p:cNvGrpSpPr/>
          <p:nvPr/>
        </p:nvGrpSpPr>
        <p:grpSpPr>
          <a:xfrm>
            <a:off x="96262" y="4011543"/>
            <a:ext cx="2343085" cy="1131759"/>
            <a:chOff x="3968699" y="312377"/>
            <a:chExt cx="2343085" cy="11317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4D08FF-3A75-46AF-8C74-16CE8252D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CE1C87-8F52-4EFA-A3BB-49D31AFE9AF7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5BEB4C-535B-45C6-9ACC-7B7A007BF44A}"/>
              </a:ext>
            </a:extLst>
          </p:cNvPr>
          <p:cNvGrpSpPr/>
          <p:nvPr/>
        </p:nvGrpSpPr>
        <p:grpSpPr>
          <a:xfrm>
            <a:off x="2720272" y="1370113"/>
            <a:ext cx="2363901" cy="1134492"/>
            <a:chOff x="3949961" y="2903588"/>
            <a:chExt cx="2363901" cy="11344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EDD49A-365D-460E-A599-8D80A94BA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103" t="23180" r="71121" b="52353"/>
            <a:stretch/>
          </p:blipFill>
          <p:spPr>
            <a:xfrm>
              <a:off x="3949961" y="2903588"/>
              <a:ext cx="1712628" cy="11344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A8C14A-9F1D-407B-BF3C-4DE63AC0182F}"/>
                </a:ext>
              </a:extLst>
            </p:cNvPr>
            <p:cNvSpPr/>
            <p:nvPr/>
          </p:nvSpPr>
          <p:spPr>
            <a:xfrm>
              <a:off x="5845310" y="318716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8841AF-856F-4DD6-81FA-960338BE7F95}"/>
              </a:ext>
            </a:extLst>
          </p:cNvPr>
          <p:cNvGrpSpPr/>
          <p:nvPr/>
        </p:nvGrpSpPr>
        <p:grpSpPr>
          <a:xfrm>
            <a:off x="2720272" y="2714748"/>
            <a:ext cx="2364965" cy="1131759"/>
            <a:chOff x="202127" y="2952320"/>
            <a:chExt cx="2364965" cy="11317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C1B0371-9DA1-4300-8963-16F4E8A4B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A56C62-2617-45A1-8DF7-0B6CB96AFE37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712B15-11A8-42A1-BBAE-9F3165B2F145}"/>
              </a:ext>
            </a:extLst>
          </p:cNvPr>
          <p:cNvGrpSpPr/>
          <p:nvPr/>
        </p:nvGrpSpPr>
        <p:grpSpPr>
          <a:xfrm>
            <a:off x="2720272" y="4011543"/>
            <a:ext cx="2388994" cy="1131759"/>
            <a:chOff x="3922790" y="4295340"/>
            <a:chExt cx="2388994" cy="11317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9E2AD3-6440-4CA7-95D9-EB9A3313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F1056D-194D-4E00-9E1B-D694B74CCB28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11A9EE6-7DDA-4766-9040-C1262F12F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10" y="1606937"/>
            <a:ext cx="536275" cy="53627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AC37A67A-E7E1-488D-9A11-61874AEB39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05" y="2912326"/>
            <a:ext cx="536275" cy="536275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E1CCEF67-2DEC-46B9-B90A-FED423AE7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34" y="4221954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7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9D809-B456-4F9B-83BC-09F000A53337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Word Sort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8BE25-3588-42F6-A7F1-07AF35F59176}"/>
              </a:ext>
            </a:extLst>
          </p:cNvPr>
          <p:cNvSpPr txBox="1"/>
          <p:nvPr/>
        </p:nvSpPr>
        <p:spPr>
          <a:xfrm>
            <a:off x="2257945" y="2161984"/>
            <a:ext cx="171072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had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0A0A9-D1BF-419B-9A8A-7CB705254A14}"/>
              </a:ext>
            </a:extLst>
          </p:cNvPr>
          <p:cNvSpPr txBox="1"/>
          <p:nvPr/>
        </p:nvSpPr>
        <p:spPr>
          <a:xfrm>
            <a:off x="5808491" y="3665947"/>
            <a:ext cx="174919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pad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B5499-04E0-4BB0-9950-C3136DD503CF}"/>
              </a:ext>
            </a:extLst>
          </p:cNvPr>
          <p:cNvSpPr txBox="1"/>
          <p:nvPr/>
        </p:nvSpPr>
        <p:spPr>
          <a:xfrm>
            <a:off x="1051657" y="3464276"/>
            <a:ext cx="174919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dad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B0568-F900-452C-A12E-9507BAB6A91A}"/>
              </a:ext>
            </a:extLst>
          </p:cNvPr>
          <p:cNvSpPr txBox="1"/>
          <p:nvPr/>
        </p:nvSpPr>
        <p:spPr>
          <a:xfrm>
            <a:off x="6561393" y="1954234"/>
            <a:ext cx="152638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tap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FD5C5-CE7F-4223-BB06-CCF99327A657}"/>
              </a:ext>
            </a:extLst>
          </p:cNvPr>
          <p:cNvSpPr txBox="1"/>
          <p:nvPr/>
        </p:nvSpPr>
        <p:spPr>
          <a:xfrm>
            <a:off x="3344313" y="3879774"/>
            <a:ext cx="192071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map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AC38B-96DB-4339-BBA3-E7DDA6C5EBEC}"/>
              </a:ext>
            </a:extLst>
          </p:cNvPr>
          <p:cNvSpPr txBox="1"/>
          <p:nvPr/>
        </p:nvSpPr>
        <p:spPr>
          <a:xfrm>
            <a:off x="4396845" y="2391553"/>
            <a:ext cx="173637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cap </a:t>
            </a:r>
          </a:p>
        </p:txBody>
      </p:sp>
    </p:spTree>
    <p:extLst>
      <p:ext uri="{BB962C8B-B14F-4D97-AF65-F5344CB8AC3E}">
        <p14:creationId xmlns:p14="http://schemas.microsoft.com/office/powerpoint/2010/main" val="1019990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443AFAA-1212-F543-90B9-C8BABBB1C4BD}"/>
              </a:ext>
            </a:extLst>
          </p:cNvPr>
          <p:cNvSpPr/>
          <p:nvPr/>
        </p:nvSpPr>
        <p:spPr>
          <a:xfrm>
            <a:off x="2691206" y="5650149"/>
            <a:ext cx="976184" cy="963827"/>
          </a:xfrm>
          <a:prstGeom prst="ellipse">
            <a:avLst/>
          </a:prstGeom>
          <a:solidFill>
            <a:srgbClr val="E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324246-B6D0-2F4A-B961-71ADEDF4A611}"/>
              </a:ext>
            </a:extLst>
          </p:cNvPr>
          <p:cNvSpPr/>
          <p:nvPr/>
        </p:nvSpPr>
        <p:spPr>
          <a:xfrm>
            <a:off x="1199968" y="5650149"/>
            <a:ext cx="976184" cy="963827"/>
          </a:xfrm>
          <a:prstGeom prst="ellipse">
            <a:avLst/>
          </a:prstGeom>
          <a:solidFill>
            <a:srgbClr val="003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BCF7F9-9DAD-6247-A26B-9F2F891D368C}"/>
              </a:ext>
            </a:extLst>
          </p:cNvPr>
          <p:cNvSpPr/>
          <p:nvPr/>
        </p:nvSpPr>
        <p:spPr>
          <a:xfrm>
            <a:off x="4182444" y="5650149"/>
            <a:ext cx="976184" cy="9638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D5E494-D0CC-FF44-9045-BE6F7F09FE77}"/>
              </a:ext>
            </a:extLst>
          </p:cNvPr>
          <p:cNvSpPr/>
          <p:nvPr/>
        </p:nvSpPr>
        <p:spPr>
          <a:xfrm>
            <a:off x="5673682" y="5650149"/>
            <a:ext cx="976184" cy="96382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C5CD03-D780-CD4F-800B-16C55F402C25}"/>
              </a:ext>
            </a:extLst>
          </p:cNvPr>
          <p:cNvSpPr/>
          <p:nvPr/>
        </p:nvSpPr>
        <p:spPr>
          <a:xfrm>
            <a:off x="7164919" y="5650149"/>
            <a:ext cx="976184" cy="963827"/>
          </a:xfrm>
          <a:prstGeom prst="ellipse">
            <a:avLst/>
          </a:pr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EC82DA-AE2B-5647-82F6-282CF35768EF}"/>
              </a:ext>
            </a:extLst>
          </p:cNvPr>
          <p:cNvGrpSpPr/>
          <p:nvPr/>
        </p:nvGrpSpPr>
        <p:grpSpPr>
          <a:xfrm>
            <a:off x="3092440" y="3711138"/>
            <a:ext cx="2738236" cy="1335945"/>
            <a:chOff x="2041322" y="2306895"/>
            <a:chExt cx="3196771" cy="151061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671D94-3732-C544-A53F-E4931421593E}"/>
                </a:ext>
              </a:extLst>
            </p:cNvPr>
            <p:cNvSpPr/>
            <p:nvPr/>
          </p:nvSpPr>
          <p:spPr>
            <a:xfrm>
              <a:off x="2041322" y="2306895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683ABE-1769-3B40-91B0-FB36118A3087}"/>
                </a:ext>
              </a:extLst>
            </p:cNvPr>
            <p:cNvSpPr/>
            <p:nvPr/>
          </p:nvSpPr>
          <p:spPr>
            <a:xfrm>
              <a:off x="3637968" y="2306895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01A6DBA-92F2-F347-A452-13A726B9BDA2}"/>
              </a:ext>
            </a:extLst>
          </p:cNvPr>
          <p:cNvSpPr/>
          <p:nvPr/>
        </p:nvSpPr>
        <p:spPr>
          <a:xfrm>
            <a:off x="1040361" y="3667128"/>
            <a:ext cx="7259576" cy="16177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mage result for free clipart bow purple">
            <a:extLst>
              <a:ext uri="{FF2B5EF4-FFF2-40B4-BE49-F238E27FC236}">
                <a16:creationId xmlns:a16="http://schemas.microsoft.com/office/drawing/2014/main" id="{01D2D8B5-E931-BA47-9300-4776C1587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356" y="624838"/>
            <a:ext cx="5035287" cy="29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23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344107-FA59-4F5D-B629-544E3444E2B7}"/>
              </a:ext>
            </a:extLst>
          </p:cNvPr>
          <p:cNvGrpSpPr/>
          <p:nvPr/>
        </p:nvGrpSpPr>
        <p:grpSpPr>
          <a:xfrm>
            <a:off x="2095193" y="2673694"/>
            <a:ext cx="4793245" cy="1510612"/>
            <a:chOff x="2077940" y="2702660"/>
            <a:chExt cx="4793245" cy="15106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B42EC55-19FA-40CD-85B4-147835D6C1F8}"/>
                </a:ext>
              </a:extLst>
            </p:cNvPr>
            <p:cNvSpPr/>
            <p:nvPr/>
          </p:nvSpPr>
          <p:spPr>
            <a:xfrm>
              <a:off x="2077940" y="2702660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F4993C-4CBB-4753-B7C6-C02D1A1C1E11}"/>
                </a:ext>
              </a:extLst>
            </p:cNvPr>
            <p:cNvSpPr/>
            <p:nvPr/>
          </p:nvSpPr>
          <p:spPr>
            <a:xfrm>
              <a:off x="3674586" y="2702660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B09EDB-3CC8-4328-A755-E314990B7D22}"/>
                </a:ext>
              </a:extLst>
            </p:cNvPr>
            <p:cNvSpPr/>
            <p:nvPr/>
          </p:nvSpPr>
          <p:spPr>
            <a:xfrm>
              <a:off x="5271060" y="2702660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21">
            <a:extLst>
              <a:ext uri="{FF2B5EF4-FFF2-40B4-BE49-F238E27FC236}">
                <a16:creationId xmlns:a16="http://schemas.microsoft.com/office/drawing/2014/main" id="{CFE47882-C6CD-47A7-B5F5-A36AAD074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640" y="2702660"/>
            <a:ext cx="14673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07374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67573D-FB5A-4051-A4A7-4A39C6882C94}"/>
              </a:ext>
            </a:extLst>
          </p:cNvPr>
          <p:cNvSpPr txBox="1"/>
          <p:nvPr/>
        </p:nvSpPr>
        <p:spPr>
          <a:xfrm>
            <a:off x="2379368" y="5710446"/>
            <a:ext cx="152638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tap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1669C6-F0A5-4F9E-8BA8-37D5EE6FC7DD}"/>
              </a:ext>
            </a:extLst>
          </p:cNvPr>
          <p:cNvSpPr txBox="1"/>
          <p:nvPr/>
        </p:nvSpPr>
        <p:spPr>
          <a:xfrm>
            <a:off x="4033271" y="5828877"/>
            <a:ext cx="162576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zap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816C8-1304-4582-B6EC-31F5E8837A54}"/>
              </a:ext>
            </a:extLst>
          </p:cNvPr>
          <p:cNvSpPr txBox="1"/>
          <p:nvPr/>
        </p:nvSpPr>
        <p:spPr>
          <a:xfrm>
            <a:off x="6898832" y="4612502"/>
            <a:ext cx="148951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lap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2604EA-5259-4FC1-A31E-A892A68BFBAE}"/>
              </a:ext>
            </a:extLst>
          </p:cNvPr>
          <p:cNvSpPr txBox="1"/>
          <p:nvPr/>
        </p:nvSpPr>
        <p:spPr>
          <a:xfrm>
            <a:off x="273153" y="4612502"/>
            <a:ext cx="173637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cap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52170-9BB5-4200-AA55-BEA92F2183A7}"/>
              </a:ext>
            </a:extLst>
          </p:cNvPr>
          <p:cNvSpPr txBox="1"/>
          <p:nvPr/>
        </p:nvSpPr>
        <p:spPr>
          <a:xfrm>
            <a:off x="5786560" y="5809045"/>
            <a:ext cx="139012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sat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2350CB-9B8E-4748-9DC7-441503E126D9}"/>
              </a:ext>
            </a:extLst>
          </p:cNvPr>
          <p:cNvSpPr txBox="1"/>
          <p:nvPr/>
        </p:nvSpPr>
        <p:spPr>
          <a:xfrm>
            <a:off x="5471642" y="4773755"/>
            <a:ext cx="129073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fat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EC974-3E72-4B5C-AA58-C030A30F715B}"/>
              </a:ext>
            </a:extLst>
          </p:cNvPr>
          <p:cNvSpPr txBox="1"/>
          <p:nvPr/>
        </p:nvSpPr>
        <p:spPr>
          <a:xfrm>
            <a:off x="3808810" y="4774728"/>
            <a:ext cx="152638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pat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15B6-4DAB-4BD4-8341-93A113E1EEC3}"/>
              </a:ext>
            </a:extLst>
          </p:cNvPr>
          <p:cNvSpPr txBox="1"/>
          <p:nvPr/>
        </p:nvSpPr>
        <p:spPr>
          <a:xfrm>
            <a:off x="2145978" y="4707392"/>
            <a:ext cx="152638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bat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97A764-EC92-4999-B51B-60B4495C7324}"/>
              </a:ext>
            </a:extLst>
          </p:cNvPr>
          <p:cNvSpPr txBox="1"/>
          <p:nvPr/>
        </p:nvSpPr>
        <p:spPr>
          <a:xfrm>
            <a:off x="738289" y="5710447"/>
            <a:ext cx="151355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cat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72649-289B-4EAF-8453-F65361227158}"/>
              </a:ext>
            </a:extLst>
          </p:cNvPr>
          <p:cNvSpPr txBox="1"/>
          <p:nvPr/>
        </p:nvSpPr>
        <p:spPr>
          <a:xfrm>
            <a:off x="7282889" y="5538389"/>
            <a:ext cx="171072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nap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67758E-D89A-481F-86C6-5B601057E466}"/>
              </a:ext>
            </a:extLst>
          </p:cNvPr>
          <p:cNvSpPr/>
          <p:nvPr/>
        </p:nvSpPr>
        <p:spPr>
          <a:xfrm>
            <a:off x="1245957" y="0"/>
            <a:ext cx="2011775" cy="17280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-ap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6B7CB7-2265-48FD-8DC5-C117E4F3F45D}"/>
              </a:ext>
            </a:extLst>
          </p:cNvPr>
          <p:cNvSpPr/>
          <p:nvPr/>
        </p:nvSpPr>
        <p:spPr>
          <a:xfrm>
            <a:off x="5892944" y="0"/>
            <a:ext cx="2011775" cy="17280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-at</a:t>
            </a:r>
          </a:p>
        </p:txBody>
      </p:sp>
    </p:spTree>
    <p:extLst>
      <p:ext uri="{BB962C8B-B14F-4D97-AF65-F5344CB8AC3E}">
        <p14:creationId xmlns:p14="http://schemas.microsoft.com/office/powerpoint/2010/main" val="2690951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1173-65F1-4DAF-B440-C5D80C9F3970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Kindergarten Sample 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F73B6-9A35-4EEB-B2F9-1F6B371EDA74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E8E6F8-86C9-4A87-B8BE-993E0AF9AAB7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0829C9-F2C1-47CD-A531-6784C8BA121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D9EEA4-3390-4BE3-8C6B-552A4756D28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125586-80BE-4667-B4FA-3A484CDB5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CA26C5-1440-4D86-88B1-B2EF81EAA903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FCB70-F73D-4FD3-9751-B9725A4F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B4C65-35F9-44C4-B0F5-81BCC4159177}"/>
              </a:ext>
            </a:extLst>
          </p:cNvPr>
          <p:cNvGrpSpPr/>
          <p:nvPr/>
        </p:nvGrpSpPr>
        <p:grpSpPr>
          <a:xfrm>
            <a:off x="83476" y="1404180"/>
            <a:ext cx="2324443" cy="1131759"/>
            <a:chOff x="243843" y="316561"/>
            <a:chExt cx="2324443" cy="11317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4626C0-867A-4EC3-A615-F2FCEF743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38" t="44789" r="73276" b="33207"/>
            <a:stretch/>
          </p:blipFill>
          <p:spPr>
            <a:xfrm>
              <a:off x="243843" y="316561"/>
              <a:ext cx="1693888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AC1BAA-0CFF-477D-8816-6219A1192255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8AD07-98D5-43DC-BFAA-517E0B6E5E27}"/>
              </a:ext>
            </a:extLst>
          </p:cNvPr>
          <p:cNvGrpSpPr/>
          <p:nvPr/>
        </p:nvGrpSpPr>
        <p:grpSpPr>
          <a:xfrm>
            <a:off x="92484" y="2714748"/>
            <a:ext cx="2375004" cy="1131759"/>
            <a:chOff x="242812" y="4186518"/>
            <a:chExt cx="2375004" cy="11317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19E8A4-8630-4AC5-8960-42A92C936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F14936-CE87-4271-9F74-40DBB0EE754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25B1EB-86BA-4442-A4CC-F62F5BDCBD92}"/>
              </a:ext>
            </a:extLst>
          </p:cNvPr>
          <p:cNvGrpSpPr/>
          <p:nvPr/>
        </p:nvGrpSpPr>
        <p:grpSpPr>
          <a:xfrm>
            <a:off x="96262" y="4011543"/>
            <a:ext cx="2343085" cy="1131759"/>
            <a:chOff x="3968699" y="312377"/>
            <a:chExt cx="2343085" cy="11317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4D08FF-3A75-46AF-8C74-16CE8252D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CE1C87-8F52-4EFA-A3BB-49D31AFE9AF7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5BEB4C-535B-45C6-9ACC-7B7A007BF44A}"/>
              </a:ext>
            </a:extLst>
          </p:cNvPr>
          <p:cNvGrpSpPr/>
          <p:nvPr/>
        </p:nvGrpSpPr>
        <p:grpSpPr>
          <a:xfrm>
            <a:off x="2720272" y="1370113"/>
            <a:ext cx="2363901" cy="1134492"/>
            <a:chOff x="3949961" y="2903588"/>
            <a:chExt cx="2363901" cy="11344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EDD49A-365D-460E-A599-8D80A94BA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103" t="23180" r="71121" b="52353"/>
            <a:stretch/>
          </p:blipFill>
          <p:spPr>
            <a:xfrm>
              <a:off x="3949961" y="2903588"/>
              <a:ext cx="1712628" cy="11344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A8C14A-9F1D-407B-BF3C-4DE63AC0182F}"/>
                </a:ext>
              </a:extLst>
            </p:cNvPr>
            <p:cNvSpPr/>
            <p:nvPr/>
          </p:nvSpPr>
          <p:spPr>
            <a:xfrm>
              <a:off x="5845310" y="318716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8841AF-856F-4DD6-81FA-960338BE7F95}"/>
              </a:ext>
            </a:extLst>
          </p:cNvPr>
          <p:cNvGrpSpPr/>
          <p:nvPr/>
        </p:nvGrpSpPr>
        <p:grpSpPr>
          <a:xfrm>
            <a:off x="2720272" y="2714748"/>
            <a:ext cx="2364965" cy="1131759"/>
            <a:chOff x="202127" y="2952320"/>
            <a:chExt cx="2364965" cy="11317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C1B0371-9DA1-4300-8963-16F4E8A4B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A56C62-2617-45A1-8DF7-0B6CB96AFE37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712B15-11A8-42A1-BBAE-9F3165B2F145}"/>
              </a:ext>
            </a:extLst>
          </p:cNvPr>
          <p:cNvGrpSpPr/>
          <p:nvPr/>
        </p:nvGrpSpPr>
        <p:grpSpPr>
          <a:xfrm>
            <a:off x="2720272" y="4011543"/>
            <a:ext cx="2388994" cy="1131759"/>
            <a:chOff x="3922790" y="4295340"/>
            <a:chExt cx="2388994" cy="11317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9E2AD3-6440-4CA7-95D9-EB9A3313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F1056D-194D-4E00-9E1B-D694B74CCB28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11A9EE6-7DDA-4766-9040-C1262F12F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10" y="1606937"/>
            <a:ext cx="536275" cy="53627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AC37A67A-E7E1-488D-9A11-61874AEB39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05" y="2912326"/>
            <a:ext cx="536275" cy="536275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E1CCEF67-2DEC-46B9-B90A-FED423AE7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34" y="4221954"/>
            <a:ext cx="536275" cy="536275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CD76B82C-DD22-44D9-9372-181525A99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99" y="1560188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43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Irregular Words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BF19C-6AAD-4878-A7EB-D10B5831E4FA}"/>
              </a:ext>
            </a:extLst>
          </p:cNvPr>
          <p:cNvSpPr txBox="1"/>
          <p:nvPr/>
        </p:nvSpPr>
        <p:spPr>
          <a:xfrm>
            <a:off x="2313208" y="2497976"/>
            <a:ext cx="4517583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 you  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D8845900-5BBC-4058-8B0D-36582118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29" y="6074979"/>
            <a:ext cx="880899" cy="7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48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the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45842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is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98564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his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9757931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as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856319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has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755543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857340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3C7A03-B282-0740-B41D-57AC5142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789" y="737114"/>
            <a:ext cx="3541927" cy="30036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AC62DA-61FF-8547-9007-028187C2BBED}"/>
              </a:ext>
            </a:extLst>
          </p:cNvPr>
          <p:cNvGrpSpPr/>
          <p:nvPr/>
        </p:nvGrpSpPr>
        <p:grpSpPr>
          <a:xfrm>
            <a:off x="2691206" y="4065373"/>
            <a:ext cx="4110411" cy="1335945"/>
            <a:chOff x="3808338" y="3999771"/>
            <a:chExt cx="4793246" cy="15106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524C1D-0BD4-BB4B-B9F1-053150EC7836}"/>
                </a:ext>
              </a:extLst>
            </p:cNvPr>
            <p:cNvSpPr/>
            <p:nvPr/>
          </p:nvSpPr>
          <p:spPr>
            <a:xfrm>
              <a:off x="3808338" y="3999771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80F8C1-C325-D542-8FE9-7E53F7869F9B}"/>
                </a:ext>
              </a:extLst>
            </p:cNvPr>
            <p:cNvSpPr/>
            <p:nvPr/>
          </p:nvSpPr>
          <p:spPr>
            <a:xfrm>
              <a:off x="5404985" y="3999771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656A25-822D-E841-9052-5714505BB3A5}"/>
                </a:ext>
              </a:extLst>
            </p:cNvPr>
            <p:cNvSpPr/>
            <p:nvPr/>
          </p:nvSpPr>
          <p:spPr>
            <a:xfrm>
              <a:off x="7001459" y="3999771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443AFAA-1212-F543-90B9-C8BABBB1C4BD}"/>
              </a:ext>
            </a:extLst>
          </p:cNvPr>
          <p:cNvSpPr/>
          <p:nvPr/>
        </p:nvSpPr>
        <p:spPr>
          <a:xfrm>
            <a:off x="2691206" y="5650149"/>
            <a:ext cx="976184" cy="963827"/>
          </a:xfrm>
          <a:prstGeom prst="ellipse">
            <a:avLst/>
          </a:prstGeom>
          <a:solidFill>
            <a:srgbClr val="E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324246-B6D0-2F4A-B961-71ADEDF4A611}"/>
              </a:ext>
            </a:extLst>
          </p:cNvPr>
          <p:cNvSpPr/>
          <p:nvPr/>
        </p:nvSpPr>
        <p:spPr>
          <a:xfrm>
            <a:off x="1199968" y="5650149"/>
            <a:ext cx="976184" cy="963827"/>
          </a:xfrm>
          <a:prstGeom prst="ellipse">
            <a:avLst/>
          </a:prstGeom>
          <a:solidFill>
            <a:srgbClr val="003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BCF7F9-9DAD-6247-A26B-9F2F891D368C}"/>
              </a:ext>
            </a:extLst>
          </p:cNvPr>
          <p:cNvSpPr/>
          <p:nvPr/>
        </p:nvSpPr>
        <p:spPr>
          <a:xfrm>
            <a:off x="4182444" y="5650149"/>
            <a:ext cx="976184" cy="9638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D5E494-D0CC-FF44-9045-BE6F7F09FE77}"/>
              </a:ext>
            </a:extLst>
          </p:cNvPr>
          <p:cNvSpPr/>
          <p:nvPr/>
        </p:nvSpPr>
        <p:spPr>
          <a:xfrm>
            <a:off x="5673682" y="5650149"/>
            <a:ext cx="976184" cy="96382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C5CD03-D780-CD4F-800B-16C55F402C25}"/>
              </a:ext>
            </a:extLst>
          </p:cNvPr>
          <p:cNvSpPr/>
          <p:nvPr/>
        </p:nvSpPr>
        <p:spPr>
          <a:xfrm>
            <a:off x="7164919" y="5650149"/>
            <a:ext cx="976184" cy="963827"/>
          </a:xfrm>
          <a:prstGeom prst="ellipse">
            <a:avLst/>
          </a:pr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3B9074-FE18-564F-AD3B-0EE86B570616}"/>
              </a:ext>
            </a:extLst>
          </p:cNvPr>
          <p:cNvSpPr/>
          <p:nvPr/>
        </p:nvSpPr>
        <p:spPr>
          <a:xfrm>
            <a:off x="1040361" y="3850012"/>
            <a:ext cx="7259576" cy="16177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96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to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445793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do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136066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for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663574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of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9423876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C7570-CDEA-442F-8BFF-D2514420E751}"/>
              </a:ext>
            </a:extLst>
          </p:cNvPr>
          <p:cNvSpPr txBox="1"/>
          <p:nvPr/>
        </p:nvSpPr>
        <p:spPr>
          <a:xfrm>
            <a:off x="2592932" y="2497976"/>
            <a:ext cx="3958135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said </a:t>
            </a:r>
          </a:p>
        </p:txBody>
      </p:sp>
    </p:spTree>
    <p:extLst>
      <p:ext uri="{BB962C8B-B14F-4D97-AF65-F5344CB8AC3E}">
        <p14:creationId xmlns:p14="http://schemas.microsoft.com/office/powerpoint/2010/main" val="5626974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C7570-CDEA-442F-8BFF-D2514420E751}"/>
              </a:ext>
            </a:extLst>
          </p:cNvPr>
          <p:cNvSpPr txBox="1"/>
          <p:nvPr/>
        </p:nvSpPr>
        <p:spPr>
          <a:xfrm>
            <a:off x="2666670" y="2497976"/>
            <a:ext cx="3810659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was </a:t>
            </a:r>
          </a:p>
        </p:txBody>
      </p:sp>
    </p:spTree>
    <p:extLst>
      <p:ext uri="{BB962C8B-B14F-4D97-AF65-F5344CB8AC3E}">
        <p14:creationId xmlns:p14="http://schemas.microsoft.com/office/powerpoint/2010/main" val="3488789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1173-65F1-4DAF-B440-C5D80C9F3970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Kindergarten Sample 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F73B6-9A35-4EEB-B2F9-1F6B371EDA74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E8E6F8-86C9-4A87-B8BE-993E0AF9AAB7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0829C9-F2C1-47CD-A531-6784C8BA121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D9EEA4-3390-4BE3-8C6B-552A4756D28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125586-80BE-4667-B4FA-3A484CDB5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CA26C5-1440-4D86-88B1-B2EF81EAA903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FCB70-F73D-4FD3-9751-B9725A4F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B4C65-35F9-44C4-B0F5-81BCC4159177}"/>
              </a:ext>
            </a:extLst>
          </p:cNvPr>
          <p:cNvGrpSpPr/>
          <p:nvPr/>
        </p:nvGrpSpPr>
        <p:grpSpPr>
          <a:xfrm>
            <a:off x="83476" y="1404180"/>
            <a:ext cx="2324443" cy="1131759"/>
            <a:chOff x="243843" y="316561"/>
            <a:chExt cx="2324443" cy="11317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4626C0-867A-4EC3-A615-F2FCEF743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38" t="44789" r="73276" b="33207"/>
            <a:stretch/>
          </p:blipFill>
          <p:spPr>
            <a:xfrm>
              <a:off x="243843" y="316561"/>
              <a:ext cx="1693888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AC1BAA-0CFF-477D-8816-6219A1192255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8AD07-98D5-43DC-BFAA-517E0B6E5E27}"/>
              </a:ext>
            </a:extLst>
          </p:cNvPr>
          <p:cNvGrpSpPr/>
          <p:nvPr/>
        </p:nvGrpSpPr>
        <p:grpSpPr>
          <a:xfrm>
            <a:off x="92484" y="2714748"/>
            <a:ext cx="2375004" cy="1131759"/>
            <a:chOff x="242812" y="4186518"/>
            <a:chExt cx="2375004" cy="11317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19E8A4-8630-4AC5-8960-42A92C936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F14936-CE87-4271-9F74-40DBB0EE754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25B1EB-86BA-4442-A4CC-F62F5BDCBD92}"/>
              </a:ext>
            </a:extLst>
          </p:cNvPr>
          <p:cNvGrpSpPr/>
          <p:nvPr/>
        </p:nvGrpSpPr>
        <p:grpSpPr>
          <a:xfrm>
            <a:off x="96262" y="4011543"/>
            <a:ext cx="2343085" cy="1131759"/>
            <a:chOff x="3968699" y="312377"/>
            <a:chExt cx="2343085" cy="11317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4D08FF-3A75-46AF-8C74-16CE8252D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CE1C87-8F52-4EFA-A3BB-49D31AFE9AF7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5BEB4C-535B-45C6-9ACC-7B7A007BF44A}"/>
              </a:ext>
            </a:extLst>
          </p:cNvPr>
          <p:cNvGrpSpPr/>
          <p:nvPr/>
        </p:nvGrpSpPr>
        <p:grpSpPr>
          <a:xfrm>
            <a:off x="2720272" y="1370113"/>
            <a:ext cx="2363901" cy="1134492"/>
            <a:chOff x="3949961" y="2903588"/>
            <a:chExt cx="2363901" cy="11344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EDD49A-365D-460E-A599-8D80A94BA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103" t="23180" r="71121" b="52353"/>
            <a:stretch/>
          </p:blipFill>
          <p:spPr>
            <a:xfrm>
              <a:off x="3949961" y="2903588"/>
              <a:ext cx="1712628" cy="11344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A8C14A-9F1D-407B-BF3C-4DE63AC0182F}"/>
                </a:ext>
              </a:extLst>
            </p:cNvPr>
            <p:cNvSpPr/>
            <p:nvPr/>
          </p:nvSpPr>
          <p:spPr>
            <a:xfrm>
              <a:off x="5845310" y="318716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8841AF-856F-4DD6-81FA-960338BE7F95}"/>
              </a:ext>
            </a:extLst>
          </p:cNvPr>
          <p:cNvGrpSpPr/>
          <p:nvPr/>
        </p:nvGrpSpPr>
        <p:grpSpPr>
          <a:xfrm>
            <a:off x="2720272" y="2714748"/>
            <a:ext cx="2364965" cy="1131759"/>
            <a:chOff x="202127" y="2952320"/>
            <a:chExt cx="2364965" cy="11317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C1B0371-9DA1-4300-8963-16F4E8A4B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A56C62-2617-45A1-8DF7-0B6CB96AFE37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712B15-11A8-42A1-BBAE-9F3165B2F145}"/>
              </a:ext>
            </a:extLst>
          </p:cNvPr>
          <p:cNvGrpSpPr/>
          <p:nvPr/>
        </p:nvGrpSpPr>
        <p:grpSpPr>
          <a:xfrm>
            <a:off x="2720272" y="4011543"/>
            <a:ext cx="2388994" cy="1131759"/>
            <a:chOff x="3922790" y="4295340"/>
            <a:chExt cx="2388994" cy="11317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9E2AD3-6440-4CA7-95D9-EB9A3313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F1056D-194D-4E00-9E1B-D694B74CCB28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11A9EE6-7DDA-4766-9040-C1262F12F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10" y="1606937"/>
            <a:ext cx="536275" cy="53627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AC37A67A-E7E1-488D-9A11-61874AEB39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05" y="2912326"/>
            <a:ext cx="536275" cy="536275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E1CCEF67-2DEC-46B9-B90A-FED423AE7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34" y="4221954"/>
            <a:ext cx="536275" cy="536275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CD76B82C-DD22-44D9-9372-181525A99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99" y="1560188"/>
            <a:ext cx="536275" cy="536275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A6674EE-314B-4457-A46D-54611D320F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86" y="2957188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62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Connected Text</a:t>
            </a:r>
          </a:p>
        </p:txBody>
      </p:sp>
      <p:pic>
        <p:nvPicPr>
          <p:cNvPr id="5" name="Picture 4" descr="A picture containing comb&#10;&#10;Description automatically generated">
            <a:extLst>
              <a:ext uri="{FF2B5EF4-FFF2-40B4-BE49-F238E27FC236}">
                <a16:creationId xmlns:a16="http://schemas.microsoft.com/office/drawing/2014/main" id="{3CB8EBE6-0C6B-49EB-8464-B8A64DA15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8" y="1359776"/>
            <a:ext cx="4138448" cy="41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554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D4007-39F8-494A-8278-4F127FB45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2" t="25479" r="18789" b="8314"/>
          <a:stretch/>
        </p:blipFill>
        <p:spPr>
          <a:xfrm>
            <a:off x="46213" y="310972"/>
            <a:ext cx="9097787" cy="58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21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9FC353-571F-4A76-B9F2-D6AC4B175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2" t="17355" r="10086" b="2798"/>
          <a:stretch/>
        </p:blipFill>
        <p:spPr>
          <a:xfrm>
            <a:off x="252247" y="401753"/>
            <a:ext cx="8751103" cy="57859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5E0481-E363-4625-80EE-982549FC814A}"/>
              </a:ext>
            </a:extLst>
          </p:cNvPr>
          <p:cNvSpPr/>
          <p:nvPr/>
        </p:nvSpPr>
        <p:spPr>
          <a:xfrm>
            <a:off x="6688049" y="4824435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57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3AC62DA-61FF-8547-9007-028187C2BBED}"/>
              </a:ext>
            </a:extLst>
          </p:cNvPr>
          <p:cNvGrpSpPr/>
          <p:nvPr/>
        </p:nvGrpSpPr>
        <p:grpSpPr>
          <a:xfrm>
            <a:off x="2691206" y="4065373"/>
            <a:ext cx="4110411" cy="1335945"/>
            <a:chOff x="3808338" y="3999771"/>
            <a:chExt cx="4793246" cy="15106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524C1D-0BD4-BB4B-B9F1-053150EC7836}"/>
                </a:ext>
              </a:extLst>
            </p:cNvPr>
            <p:cNvSpPr/>
            <p:nvPr/>
          </p:nvSpPr>
          <p:spPr>
            <a:xfrm>
              <a:off x="3808338" y="3999771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80F8C1-C325-D542-8FE9-7E53F7869F9B}"/>
                </a:ext>
              </a:extLst>
            </p:cNvPr>
            <p:cNvSpPr/>
            <p:nvPr/>
          </p:nvSpPr>
          <p:spPr>
            <a:xfrm>
              <a:off x="5404985" y="3999771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656A25-822D-E841-9052-5714505BB3A5}"/>
                </a:ext>
              </a:extLst>
            </p:cNvPr>
            <p:cNvSpPr/>
            <p:nvPr/>
          </p:nvSpPr>
          <p:spPr>
            <a:xfrm>
              <a:off x="7001459" y="3999771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443AFAA-1212-F543-90B9-C8BABBB1C4BD}"/>
              </a:ext>
            </a:extLst>
          </p:cNvPr>
          <p:cNvSpPr/>
          <p:nvPr/>
        </p:nvSpPr>
        <p:spPr>
          <a:xfrm>
            <a:off x="2691206" y="5650149"/>
            <a:ext cx="976184" cy="963827"/>
          </a:xfrm>
          <a:prstGeom prst="ellipse">
            <a:avLst/>
          </a:prstGeom>
          <a:solidFill>
            <a:srgbClr val="E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324246-B6D0-2F4A-B961-71ADEDF4A611}"/>
              </a:ext>
            </a:extLst>
          </p:cNvPr>
          <p:cNvSpPr/>
          <p:nvPr/>
        </p:nvSpPr>
        <p:spPr>
          <a:xfrm>
            <a:off x="1199968" y="5650149"/>
            <a:ext cx="976184" cy="963827"/>
          </a:xfrm>
          <a:prstGeom prst="ellipse">
            <a:avLst/>
          </a:prstGeom>
          <a:solidFill>
            <a:srgbClr val="003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BCF7F9-9DAD-6247-A26B-9F2F891D368C}"/>
              </a:ext>
            </a:extLst>
          </p:cNvPr>
          <p:cNvSpPr/>
          <p:nvPr/>
        </p:nvSpPr>
        <p:spPr>
          <a:xfrm>
            <a:off x="4182444" y="5650149"/>
            <a:ext cx="976184" cy="9638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D5E494-D0CC-FF44-9045-BE6F7F09FE77}"/>
              </a:ext>
            </a:extLst>
          </p:cNvPr>
          <p:cNvSpPr/>
          <p:nvPr/>
        </p:nvSpPr>
        <p:spPr>
          <a:xfrm>
            <a:off x="5673682" y="5650149"/>
            <a:ext cx="976184" cy="96382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C5CD03-D780-CD4F-800B-16C55F402C25}"/>
              </a:ext>
            </a:extLst>
          </p:cNvPr>
          <p:cNvSpPr/>
          <p:nvPr/>
        </p:nvSpPr>
        <p:spPr>
          <a:xfrm>
            <a:off x="7164919" y="5650149"/>
            <a:ext cx="976184" cy="963827"/>
          </a:xfrm>
          <a:prstGeom prst="ellipse">
            <a:avLst/>
          </a:pr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3B9074-FE18-564F-AD3B-0EE86B570616}"/>
              </a:ext>
            </a:extLst>
          </p:cNvPr>
          <p:cNvSpPr/>
          <p:nvPr/>
        </p:nvSpPr>
        <p:spPr>
          <a:xfrm>
            <a:off x="1040361" y="3850012"/>
            <a:ext cx="7259576" cy="16177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Image result for free clipart bed">
            <a:extLst>
              <a:ext uri="{FF2B5EF4-FFF2-40B4-BE49-F238E27FC236}">
                <a16:creationId xmlns:a16="http://schemas.microsoft.com/office/drawing/2014/main" id="{E6E37569-2C17-F542-B07F-E6195EEB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09" y="244024"/>
            <a:ext cx="4427508" cy="353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5737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8E4FE1-B33F-4F0B-BDA5-0A41D7BA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9" t="16283" r="15948" b="4023"/>
          <a:stretch/>
        </p:blipFill>
        <p:spPr>
          <a:xfrm>
            <a:off x="156595" y="304311"/>
            <a:ext cx="8830810" cy="57544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142164-B934-44C5-94A3-DCCCAAF782CF}"/>
              </a:ext>
            </a:extLst>
          </p:cNvPr>
          <p:cNvSpPr/>
          <p:nvPr/>
        </p:nvSpPr>
        <p:spPr>
          <a:xfrm>
            <a:off x="6553138" y="5199189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01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D727E-3FAD-4481-BD92-1EFB6DAD5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4" t="18583" r="16724" b="2337"/>
          <a:stretch/>
        </p:blipFill>
        <p:spPr>
          <a:xfrm rot="10800000">
            <a:off x="186589" y="479873"/>
            <a:ext cx="8770822" cy="5707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B68B92-C7E1-40BC-A488-8E782D20B4FA}"/>
              </a:ext>
            </a:extLst>
          </p:cNvPr>
          <p:cNvSpPr/>
          <p:nvPr/>
        </p:nvSpPr>
        <p:spPr>
          <a:xfrm>
            <a:off x="6545643" y="4741989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527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4924F0-0298-4817-B165-EAE330F4A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65" t="17816" r="10001" b="2797"/>
          <a:stretch/>
        </p:blipFill>
        <p:spPr>
          <a:xfrm rot="10800000">
            <a:off x="139497" y="603030"/>
            <a:ext cx="8674308" cy="56519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945420-DE5B-420F-837F-6A897BF8AAA2}"/>
              </a:ext>
            </a:extLst>
          </p:cNvPr>
          <p:cNvSpPr/>
          <p:nvPr/>
        </p:nvSpPr>
        <p:spPr>
          <a:xfrm>
            <a:off x="6448206" y="5229170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29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E34F28-821A-4669-89BB-111EBC076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1" t="16897" r="16121" b="3870"/>
          <a:stretch/>
        </p:blipFill>
        <p:spPr>
          <a:xfrm rot="10800000">
            <a:off x="0" y="344185"/>
            <a:ext cx="9048859" cy="58332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927FC3-AAD9-4750-B965-9956A08DEA75}"/>
              </a:ext>
            </a:extLst>
          </p:cNvPr>
          <p:cNvSpPr/>
          <p:nvPr/>
        </p:nvSpPr>
        <p:spPr>
          <a:xfrm>
            <a:off x="6680554" y="4652048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383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79ACE-8531-496D-8188-3BC585464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1" t="27625" r="18104" b="8621"/>
          <a:stretch/>
        </p:blipFill>
        <p:spPr>
          <a:xfrm rot="10800000">
            <a:off x="165536" y="412998"/>
            <a:ext cx="8812928" cy="57826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8BE506-51CC-43CC-8B2C-13CE4549E934}"/>
              </a:ext>
            </a:extLst>
          </p:cNvPr>
          <p:cNvSpPr/>
          <p:nvPr/>
        </p:nvSpPr>
        <p:spPr>
          <a:xfrm>
            <a:off x="6601785" y="5234826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454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1173-65F1-4DAF-B440-C5D80C9F3970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Kindergarten Sample 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F73B6-9A35-4EEB-B2F9-1F6B371EDA74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E8E6F8-86C9-4A87-B8BE-993E0AF9AAB7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0829C9-F2C1-47CD-A531-6784C8BA121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D9EEA4-3390-4BE3-8C6B-552A4756D28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125586-80BE-4667-B4FA-3A484CDB5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CA26C5-1440-4D86-88B1-B2EF81EAA903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FCB70-F73D-4FD3-9751-B9725A4F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B4C65-35F9-44C4-B0F5-81BCC4159177}"/>
              </a:ext>
            </a:extLst>
          </p:cNvPr>
          <p:cNvGrpSpPr/>
          <p:nvPr/>
        </p:nvGrpSpPr>
        <p:grpSpPr>
          <a:xfrm>
            <a:off x="83476" y="1404180"/>
            <a:ext cx="2324443" cy="1131759"/>
            <a:chOff x="243843" y="316561"/>
            <a:chExt cx="2324443" cy="11317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4626C0-867A-4EC3-A615-F2FCEF743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38" t="44789" r="73276" b="33207"/>
            <a:stretch/>
          </p:blipFill>
          <p:spPr>
            <a:xfrm>
              <a:off x="243843" y="316561"/>
              <a:ext cx="1693888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AC1BAA-0CFF-477D-8816-6219A1192255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8AD07-98D5-43DC-BFAA-517E0B6E5E27}"/>
              </a:ext>
            </a:extLst>
          </p:cNvPr>
          <p:cNvGrpSpPr/>
          <p:nvPr/>
        </p:nvGrpSpPr>
        <p:grpSpPr>
          <a:xfrm>
            <a:off x="92484" y="2714748"/>
            <a:ext cx="2375004" cy="1131759"/>
            <a:chOff x="242812" y="4186518"/>
            <a:chExt cx="2375004" cy="11317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19E8A4-8630-4AC5-8960-42A92C936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F14936-CE87-4271-9F74-40DBB0EE754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25B1EB-86BA-4442-A4CC-F62F5BDCBD92}"/>
              </a:ext>
            </a:extLst>
          </p:cNvPr>
          <p:cNvGrpSpPr/>
          <p:nvPr/>
        </p:nvGrpSpPr>
        <p:grpSpPr>
          <a:xfrm>
            <a:off x="96262" y="4011543"/>
            <a:ext cx="2343085" cy="1131759"/>
            <a:chOff x="3968699" y="312377"/>
            <a:chExt cx="2343085" cy="11317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4D08FF-3A75-46AF-8C74-16CE8252D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CE1C87-8F52-4EFA-A3BB-49D31AFE9AF7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5BEB4C-535B-45C6-9ACC-7B7A007BF44A}"/>
              </a:ext>
            </a:extLst>
          </p:cNvPr>
          <p:cNvGrpSpPr/>
          <p:nvPr/>
        </p:nvGrpSpPr>
        <p:grpSpPr>
          <a:xfrm>
            <a:off x="2720272" y="1370113"/>
            <a:ext cx="2363901" cy="1134492"/>
            <a:chOff x="3949961" y="2903588"/>
            <a:chExt cx="2363901" cy="11344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EDD49A-365D-460E-A599-8D80A94BA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103" t="23180" r="71121" b="52353"/>
            <a:stretch/>
          </p:blipFill>
          <p:spPr>
            <a:xfrm>
              <a:off x="3949961" y="2903588"/>
              <a:ext cx="1712628" cy="11344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A8C14A-9F1D-407B-BF3C-4DE63AC0182F}"/>
                </a:ext>
              </a:extLst>
            </p:cNvPr>
            <p:cNvSpPr/>
            <p:nvPr/>
          </p:nvSpPr>
          <p:spPr>
            <a:xfrm>
              <a:off x="5845310" y="318716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8841AF-856F-4DD6-81FA-960338BE7F95}"/>
              </a:ext>
            </a:extLst>
          </p:cNvPr>
          <p:cNvGrpSpPr/>
          <p:nvPr/>
        </p:nvGrpSpPr>
        <p:grpSpPr>
          <a:xfrm>
            <a:off x="2720272" y="2714748"/>
            <a:ext cx="2364965" cy="1131759"/>
            <a:chOff x="202127" y="2952320"/>
            <a:chExt cx="2364965" cy="11317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C1B0371-9DA1-4300-8963-16F4E8A4B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A56C62-2617-45A1-8DF7-0B6CB96AFE37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712B15-11A8-42A1-BBAE-9F3165B2F145}"/>
              </a:ext>
            </a:extLst>
          </p:cNvPr>
          <p:cNvGrpSpPr/>
          <p:nvPr/>
        </p:nvGrpSpPr>
        <p:grpSpPr>
          <a:xfrm>
            <a:off x="2720272" y="4011543"/>
            <a:ext cx="2388994" cy="1131759"/>
            <a:chOff x="3922790" y="4295340"/>
            <a:chExt cx="2388994" cy="11317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9E2AD3-6440-4CA7-95D9-EB9A3313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F1056D-194D-4E00-9E1B-D694B74CCB28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11A9EE6-7DDA-4766-9040-C1262F12F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10" y="1606937"/>
            <a:ext cx="536275" cy="53627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AC37A67A-E7E1-488D-9A11-61874AEB39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05" y="2912326"/>
            <a:ext cx="536275" cy="536275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E1CCEF67-2DEC-46B9-B90A-FED423AE7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34" y="4221954"/>
            <a:ext cx="536275" cy="536275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CD76B82C-DD22-44D9-9372-181525A99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99" y="1560188"/>
            <a:ext cx="536275" cy="536275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A6674EE-314B-4457-A46D-54611D320F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86" y="2957188"/>
            <a:ext cx="536275" cy="536275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75C7B9A3-819F-4E95-A538-D53BA01663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47" y="4212285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948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You did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5AF63-23F7-4C9F-A1E1-9238FBF94EA7}"/>
              </a:ext>
            </a:extLst>
          </p:cNvPr>
          <p:cNvSpPr txBox="1"/>
          <p:nvPr/>
        </p:nvSpPr>
        <p:spPr>
          <a:xfrm>
            <a:off x="1704869" y="2983468"/>
            <a:ext cx="5734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Insert reinforcing activity </a:t>
            </a:r>
          </a:p>
        </p:txBody>
      </p:sp>
    </p:spTree>
    <p:extLst>
      <p:ext uri="{BB962C8B-B14F-4D97-AF65-F5344CB8AC3E}">
        <p14:creationId xmlns:p14="http://schemas.microsoft.com/office/powerpoint/2010/main" val="133116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3AC62DA-61FF-8547-9007-028187C2BBED}"/>
              </a:ext>
            </a:extLst>
          </p:cNvPr>
          <p:cNvGrpSpPr/>
          <p:nvPr/>
        </p:nvGrpSpPr>
        <p:grpSpPr>
          <a:xfrm>
            <a:off x="2691206" y="4065373"/>
            <a:ext cx="4110411" cy="1335945"/>
            <a:chOff x="3808338" y="3999771"/>
            <a:chExt cx="4793246" cy="15106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524C1D-0BD4-BB4B-B9F1-053150EC7836}"/>
                </a:ext>
              </a:extLst>
            </p:cNvPr>
            <p:cNvSpPr/>
            <p:nvPr/>
          </p:nvSpPr>
          <p:spPr>
            <a:xfrm>
              <a:off x="3808338" y="3999771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80F8C1-C325-D542-8FE9-7E53F7869F9B}"/>
                </a:ext>
              </a:extLst>
            </p:cNvPr>
            <p:cNvSpPr/>
            <p:nvPr/>
          </p:nvSpPr>
          <p:spPr>
            <a:xfrm>
              <a:off x="5404985" y="3999771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656A25-822D-E841-9052-5714505BB3A5}"/>
                </a:ext>
              </a:extLst>
            </p:cNvPr>
            <p:cNvSpPr/>
            <p:nvPr/>
          </p:nvSpPr>
          <p:spPr>
            <a:xfrm>
              <a:off x="7001459" y="3999771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443AFAA-1212-F543-90B9-C8BABBB1C4BD}"/>
              </a:ext>
            </a:extLst>
          </p:cNvPr>
          <p:cNvSpPr/>
          <p:nvPr/>
        </p:nvSpPr>
        <p:spPr>
          <a:xfrm>
            <a:off x="2691206" y="5650149"/>
            <a:ext cx="976184" cy="963827"/>
          </a:xfrm>
          <a:prstGeom prst="ellipse">
            <a:avLst/>
          </a:prstGeom>
          <a:solidFill>
            <a:srgbClr val="E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324246-B6D0-2F4A-B961-71ADEDF4A611}"/>
              </a:ext>
            </a:extLst>
          </p:cNvPr>
          <p:cNvSpPr/>
          <p:nvPr/>
        </p:nvSpPr>
        <p:spPr>
          <a:xfrm>
            <a:off x="1199968" y="5650149"/>
            <a:ext cx="976184" cy="963827"/>
          </a:xfrm>
          <a:prstGeom prst="ellipse">
            <a:avLst/>
          </a:prstGeom>
          <a:solidFill>
            <a:srgbClr val="003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BCF7F9-9DAD-6247-A26B-9F2F891D368C}"/>
              </a:ext>
            </a:extLst>
          </p:cNvPr>
          <p:cNvSpPr/>
          <p:nvPr/>
        </p:nvSpPr>
        <p:spPr>
          <a:xfrm>
            <a:off x="4182444" y="5650149"/>
            <a:ext cx="976184" cy="9638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D5E494-D0CC-FF44-9045-BE6F7F09FE77}"/>
              </a:ext>
            </a:extLst>
          </p:cNvPr>
          <p:cNvSpPr/>
          <p:nvPr/>
        </p:nvSpPr>
        <p:spPr>
          <a:xfrm>
            <a:off x="5673682" y="5650149"/>
            <a:ext cx="976184" cy="96382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C5CD03-D780-CD4F-800B-16C55F402C25}"/>
              </a:ext>
            </a:extLst>
          </p:cNvPr>
          <p:cNvSpPr/>
          <p:nvPr/>
        </p:nvSpPr>
        <p:spPr>
          <a:xfrm>
            <a:off x="7164919" y="5650149"/>
            <a:ext cx="976184" cy="963827"/>
          </a:xfrm>
          <a:prstGeom prst="ellipse">
            <a:avLst/>
          </a:pr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3B9074-FE18-564F-AD3B-0EE86B570616}"/>
              </a:ext>
            </a:extLst>
          </p:cNvPr>
          <p:cNvSpPr/>
          <p:nvPr/>
        </p:nvSpPr>
        <p:spPr>
          <a:xfrm>
            <a:off x="1040361" y="3850012"/>
            <a:ext cx="7259576" cy="16177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Image result for free clipart pig">
            <a:extLst>
              <a:ext uri="{FF2B5EF4-FFF2-40B4-BE49-F238E27FC236}">
                <a16:creationId xmlns:a16="http://schemas.microsoft.com/office/drawing/2014/main" id="{241B923D-0442-D542-8D29-851FD09F3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17" y="265127"/>
            <a:ext cx="4253166" cy="340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10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1173-65F1-4DAF-B440-C5D80C9F3970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Kindergarten Sample 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F73B6-9A35-4EEB-B2F9-1F6B371EDA74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E8E6F8-86C9-4A87-B8BE-993E0AF9AAB7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0829C9-F2C1-47CD-A531-6784C8BA121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D9EEA4-3390-4BE3-8C6B-552A4756D28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125586-80BE-4667-B4FA-3A484CDB5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CA26C5-1440-4D86-88B1-B2EF81EAA903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FCB70-F73D-4FD3-9751-B9725A4F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B4C65-35F9-44C4-B0F5-81BCC4159177}"/>
              </a:ext>
            </a:extLst>
          </p:cNvPr>
          <p:cNvGrpSpPr/>
          <p:nvPr/>
        </p:nvGrpSpPr>
        <p:grpSpPr>
          <a:xfrm>
            <a:off x="83476" y="1404180"/>
            <a:ext cx="2324443" cy="1131759"/>
            <a:chOff x="243843" y="316561"/>
            <a:chExt cx="2324443" cy="11317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4626C0-867A-4EC3-A615-F2FCEF743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38" t="44789" r="73276" b="33207"/>
            <a:stretch/>
          </p:blipFill>
          <p:spPr>
            <a:xfrm>
              <a:off x="243843" y="316561"/>
              <a:ext cx="1693888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AC1BAA-0CFF-477D-8816-6219A1192255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8AD07-98D5-43DC-BFAA-517E0B6E5E27}"/>
              </a:ext>
            </a:extLst>
          </p:cNvPr>
          <p:cNvGrpSpPr/>
          <p:nvPr/>
        </p:nvGrpSpPr>
        <p:grpSpPr>
          <a:xfrm>
            <a:off x="92484" y="2714748"/>
            <a:ext cx="2375004" cy="1131759"/>
            <a:chOff x="242812" y="4186518"/>
            <a:chExt cx="2375004" cy="11317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19E8A4-8630-4AC5-8960-42A92C936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F14936-CE87-4271-9F74-40DBB0EE754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25B1EB-86BA-4442-A4CC-F62F5BDCBD92}"/>
              </a:ext>
            </a:extLst>
          </p:cNvPr>
          <p:cNvGrpSpPr/>
          <p:nvPr/>
        </p:nvGrpSpPr>
        <p:grpSpPr>
          <a:xfrm>
            <a:off x="96262" y="4011543"/>
            <a:ext cx="2343085" cy="1131759"/>
            <a:chOff x="3968699" y="312377"/>
            <a:chExt cx="2343085" cy="11317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4D08FF-3A75-46AF-8C74-16CE8252D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CE1C87-8F52-4EFA-A3BB-49D31AFE9AF7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5BEB4C-535B-45C6-9ACC-7B7A007BF44A}"/>
              </a:ext>
            </a:extLst>
          </p:cNvPr>
          <p:cNvGrpSpPr/>
          <p:nvPr/>
        </p:nvGrpSpPr>
        <p:grpSpPr>
          <a:xfrm>
            <a:off x="2720272" y="1370113"/>
            <a:ext cx="2363901" cy="1134492"/>
            <a:chOff x="3949961" y="2903588"/>
            <a:chExt cx="2363901" cy="11344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EDD49A-365D-460E-A599-8D80A94BA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103" t="23180" r="71121" b="52353"/>
            <a:stretch/>
          </p:blipFill>
          <p:spPr>
            <a:xfrm>
              <a:off x="3949961" y="2903588"/>
              <a:ext cx="1712628" cy="11344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A8C14A-9F1D-407B-BF3C-4DE63AC0182F}"/>
                </a:ext>
              </a:extLst>
            </p:cNvPr>
            <p:cNvSpPr/>
            <p:nvPr/>
          </p:nvSpPr>
          <p:spPr>
            <a:xfrm>
              <a:off x="5845310" y="318716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8841AF-856F-4DD6-81FA-960338BE7F95}"/>
              </a:ext>
            </a:extLst>
          </p:cNvPr>
          <p:cNvGrpSpPr/>
          <p:nvPr/>
        </p:nvGrpSpPr>
        <p:grpSpPr>
          <a:xfrm>
            <a:off x="2720272" y="2714748"/>
            <a:ext cx="2364965" cy="1131759"/>
            <a:chOff x="202127" y="2952320"/>
            <a:chExt cx="2364965" cy="11317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C1B0371-9DA1-4300-8963-16F4E8A4B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A56C62-2617-45A1-8DF7-0B6CB96AFE37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712B15-11A8-42A1-BBAE-9F3165B2F145}"/>
              </a:ext>
            </a:extLst>
          </p:cNvPr>
          <p:cNvGrpSpPr/>
          <p:nvPr/>
        </p:nvGrpSpPr>
        <p:grpSpPr>
          <a:xfrm>
            <a:off x="2720272" y="4011543"/>
            <a:ext cx="2388994" cy="1131759"/>
            <a:chOff x="3922790" y="4295340"/>
            <a:chExt cx="2388994" cy="11317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9E2AD3-6440-4CA7-95D9-EB9A3313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F1056D-194D-4E00-9E1B-D694B74CCB28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11A9EE6-7DDA-4766-9040-C1262F12F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10" y="1606937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Visual Drill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A0F970-0802-434C-951A-469B31004409}"/>
              </a:ext>
            </a:extLst>
          </p:cNvPr>
          <p:cNvSpPr/>
          <p:nvPr/>
        </p:nvSpPr>
        <p:spPr>
          <a:xfrm>
            <a:off x="3806902" y="2543054"/>
            <a:ext cx="153019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a</a:t>
            </a:r>
            <a:endParaRPr lang="en-US" sz="16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F4C796-A3A1-4116-805A-DBBA1058996A}"/>
              </a:ext>
            </a:extLst>
          </p:cNvPr>
          <p:cNvSpPr/>
          <p:nvPr/>
        </p:nvSpPr>
        <p:spPr>
          <a:xfrm>
            <a:off x="2952093" y="2542189"/>
            <a:ext cx="3239813" cy="290976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0BB9AB96-F7B4-43FA-B943-837A69ED9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29" y="6074979"/>
            <a:ext cx="880899" cy="7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72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289</Words>
  <Application>Microsoft Office PowerPoint</Application>
  <PresentationFormat>On-screen Show (4:3)</PresentationFormat>
  <Paragraphs>139</Paragraphs>
  <Slides>66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Valentina Contesse</dc:creator>
  <cp:lastModifiedBy>Valentina Contesse</cp:lastModifiedBy>
  <cp:revision>27</cp:revision>
  <dcterms:created xsi:type="dcterms:W3CDTF">2020-03-28T18:41:51Z</dcterms:created>
  <dcterms:modified xsi:type="dcterms:W3CDTF">2020-03-30T20:15:04Z</dcterms:modified>
</cp:coreProperties>
</file>