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574" r:id="rId2"/>
    <p:sldId id="502" r:id="rId3"/>
    <p:sldId id="265" r:id="rId4"/>
    <p:sldId id="266" r:id="rId5"/>
    <p:sldId id="256" r:id="rId6"/>
    <p:sldId id="273" r:id="rId7"/>
    <p:sldId id="275" r:id="rId8"/>
    <p:sldId id="579" r:id="rId9"/>
    <p:sldId id="499" r:id="rId10"/>
    <p:sldId id="534" r:id="rId11"/>
    <p:sldId id="522" r:id="rId12"/>
    <p:sldId id="540" r:id="rId13"/>
    <p:sldId id="527" r:id="rId14"/>
    <p:sldId id="530" r:id="rId15"/>
    <p:sldId id="541" r:id="rId16"/>
    <p:sldId id="529" r:id="rId17"/>
    <p:sldId id="524" r:id="rId18"/>
    <p:sldId id="533" r:id="rId19"/>
    <p:sldId id="543" r:id="rId20"/>
    <p:sldId id="526" r:id="rId21"/>
    <p:sldId id="537" r:id="rId22"/>
    <p:sldId id="542" r:id="rId23"/>
    <p:sldId id="545" r:id="rId24"/>
    <p:sldId id="523" r:id="rId25"/>
    <p:sldId id="536" r:id="rId26"/>
    <p:sldId id="547" r:id="rId27"/>
    <p:sldId id="539" r:id="rId28"/>
    <p:sldId id="528" r:id="rId29"/>
    <p:sldId id="525" r:id="rId30"/>
    <p:sldId id="546" r:id="rId31"/>
    <p:sldId id="535" r:id="rId32"/>
    <p:sldId id="531" r:id="rId33"/>
    <p:sldId id="532" r:id="rId34"/>
    <p:sldId id="544" r:id="rId35"/>
    <p:sldId id="538" r:id="rId36"/>
    <p:sldId id="580" r:id="rId37"/>
    <p:sldId id="500" r:id="rId38"/>
    <p:sldId id="581" r:id="rId39"/>
    <p:sldId id="551" r:id="rId40"/>
    <p:sldId id="393" r:id="rId41"/>
    <p:sldId id="506" r:id="rId42"/>
    <p:sldId id="582" r:id="rId43"/>
    <p:sldId id="553" r:id="rId44"/>
    <p:sldId id="328" r:id="rId45"/>
    <p:sldId id="554" r:id="rId46"/>
    <p:sldId id="501" r:id="rId47"/>
    <p:sldId id="555" r:id="rId48"/>
    <p:sldId id="556" r:id="rId49"/>
    <p:sldId id="504" r:id="rId50"/>
    <p:sldId id="557" r:id="rId51"/>
    <p:sldId id="558" r:id="rId52"/>
    <p:sldId id="559" r:id="rId53"/>
    <p:sldId id="508" r:id="rId54"/>
    <p:sldId id="561" r:id="rId55"/>
    <p:sldId id="564" r:id="rId56"/>
    <p:sldId id="583" r:id="rId57"/>
    <p:sldId id="511" r:id="rId58"/>
    <p:sldId id="585" r:id="rId59"/>
    <p:sldId id="350" r:id="rId60"/>
    <p:sldId id="351" r:id="rId61"/>
    <p:sldId id="352" r:id="rId62"/>
    <p:sldId id="353" r:id="rId63"/>
    <p:sldId id="354" r:id="rId64"/>
    <p:sldId id="584" r:id="rId65"/>
    <p:sldId id="575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3" autoAdjust="0"/>
    <p:restoredTop sz="73192" autoAdjust="0"/>
  </p:normalViewPr>
  <p:slideViewPr>
    <p:cSldViewPr snapToGrid="0">
      <p:cViewPr varScale="1">
        <p:scale>
          <a:sx n="59" d="100"/>
          <a:sy n="59" d="100"/>
        </p:scale>
        <p:origin x="13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1A73F-6668-4208-AA9B-68DED0237E5C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7219-E6E5-4162-93E8-28354AC0E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9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44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7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5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124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2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0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5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12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37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17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79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24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New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369F00-BCEC-4AC3-8676-50B50AB78CE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79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23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8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6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7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51169-CF51-584A-B9AB-B35DBD6388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05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US" dirty="0">
                <a:latin typeface="Century Gothic" panose="020B0502020202020204" pitchFamily="34" charset="0"/>
              </a:rPr>
              <a:t>Options: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whiteboard.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“Whiteboard” screen sharing and “Annotate” options on videoconferencing platform.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Century Gothic" panose="020B0502020202020204" pitchFamily="34" charset="0"/>
              </a:rPr>
              <a:t>Students use paper and writing tool</a:t>
            </a:r>
            <a:r>
              <a:rPr lang="en-US">
                <a:latin typeface="Century Gothic" panose="020B0502020202020204" pitchFamily="34" charset="0"/>
              </a:rPr>
              <a:t>.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B0DD41-8DB1-4A60-85B2-53E8605711B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89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Visuals to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1D7219-E6E5-4162-93E8-28354AC0EB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0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6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2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2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8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9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5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1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2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803CB-8B83-4835-BDCE-9EDEF135069F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1C54E-F610-4762-B9A4-DE0F138A81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81035E-EE11-4AF1-9F91-E3C8DE5186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9218" y="6374391"/>
            <a:ext cx="41306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2484" y="4036869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56650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63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m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97299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a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30511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s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66204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f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514863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Century Gothic" panose="020B0502020202020204" pitchFamily="34" charset="0"/>
              </a:rPr>
              <a:t>i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323525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t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5043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h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249477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c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062809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l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205758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v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5949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22409C"/>
                </a:solidFill>
                <a:latin typeface="Century Gothic" panose="020B0502020202020204" pitchFamily="34" charset="0"/>
              </a:rPr>
              <a:t>Elkonin</a:t>
            </a:r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 Boxes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C4A8BD-4F8E-4E67-9A06-0A4FA695B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23" t="16204" r="10661" b="12851"/>
          <a:stretch/>
        </p:blipFill>
        <p:spPr>
          <a:xfrm>
            <a:off x="2449901" y="1785579"/>
            <a:ext cx="4244197" cy="364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e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363110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p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824495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u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59692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x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182290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b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962645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o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776968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z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2038958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r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161919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g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707609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d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07223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Image result for free clipart bee">
            <a:extLst>
              <a:ext uri="{FF2B5EF4-FFF2-40B4-BE49-F238E27FC236}">
                <a16:creationId xmlns:a16="http://schemas.microsoft.com/office/drawing/2014/main" id="{C16B1355-ACCA-F948-982D-A365AB07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09" y="470752"/>
            <a:ext cx="2702067" cy="28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32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y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366603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n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020910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j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991208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k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0425311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>
                <a:latin typeface="Century Gothic" panose="020B0502020202020204" pitchFamily="34" charset="0"/>
              </a:rPr>
              <a:t>w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3215475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E997FB-4414-4FCA-B00F-788307DAABEC}"/>
              </a:ext>
            </a:extLst>
          </p:cNvPr>
          <p:cNvSpPr/>
          <p:nvPr/>
        </p:nvSpPr>
        <p:spPr>
          <a:xfrm>
            <a:off x="0" y="867969"/>
            <a:ext cx="9144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700" b="1" dirty="0" err="1">
                <a:latin typeface="Century Gothic" panose="020B0502020202020204" pitchFamily="34" charset="0"/>
              </a:rPr>
              <a:t>qu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4118103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C37A67A-E7E1-488D-9A11-61874AEB3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5" y="2912326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87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Auditory Drill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327399-A27A-4F1F-AB65-A5DC8A99FA74}"/>
              </a:ext>
            </a:extLst>
          </p:cNvPr>
          <p:cNvSpPr/>
          <p:nvPr/>
        </p:nvSpPr>
        <p:spPr bwMode="auto">
          <a:xfrm>
            <a:off x="2027270" y="1995821"/>
            <a:ext cx="5089460" cy="3494520"/>
          </a:xfrm>
          <a:prstGeom prst="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6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 descr="Image result for dry erase marker">
            <a:extLst>
              <a:ext uri="{FF2B5EF4-FFF2-40B4-BE49-F238E27FC236}">
                <a16:creationId xmlns:a16="http://schemas.microsoft.com/office/drawing/2014/main" id="{8A6AE0BF-0D12-4D2B-AA58-825055854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668" y="2815103"/>
            <a:ext cx="2457875" cy="15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DBFFF-E517-420C-93D0-76C46FFF0126}"/>
              </a:ext>
            </a:extLst>
          </p:cNvPr>
          <p:cNvSpPr txBox="1"/>
          <p:nvPr/>
        </p:nvSpPr>
        <p:spPr>
          <a:xfrm rot="21091428">
            <a:off x="2981782" y="2356580"/>
            <a:ext cx="146366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Comic Sans MS" panose="030F0702030302020204" pitchFamily="66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093406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C37A67A-E7E1-488D-9A11-61874AEB3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5" y="2912326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1CCEF67-2DEC-46B9-B90A-FED423AE7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34" y="4221954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375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9D809-B456-4F9B-83BC-09F000A53337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Word Sort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48BE25-3588-42F6-A7F1-07AF35F59176}"/>
              </a:ext>
            </a:extLst>
          </p:cNvPr>
          <p:cNvSpPr txBox="1"/>
          <p:nvPr/>
        </p:nvSpPr>
        <p:spPr>
          <a:xfrm>
            <a:off x="2257945" y="2161984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had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0A0A9-D1BF-419B-9A8A-7CB705254A14}"/>
              </a:ext>
            </a:extLst>
          </p:cNvPr>
          <p:cNvSpPr txBox="1"/>
          <p:nvPr/>
        </p:nvSpPr>
        <p:spPr>
          <a:xfrm>
            <a:off x="5808491" y="3665947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pad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B5499-04E0-4BB0-9950-C3136DD503CF}"/>
              </a:ext>
            </a:extLst>
          </p:cNvPr>
          <p:cNvSpPr txBox="1"/>
          <p:nvPr/>
        </p:nvSpPr>
        <p:spPr>
          <a:xfrm>
            <a:off x="1051657" y="3464276"/>
            <a:ext cx="174919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dad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B0568-F900-452C-A12E-9507BAB6A91A}"/>
              </a:ext>
            </a:extLst>
          </p:cNvPr>
          <p:cNvSpPr txBox="1"/>
          <p:nvPr/>
        </p:nvSpPr>
        <p:spPr>
          <a:xfrm>
            <a:off x="6561393" y="1954234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4FD5C5-CE7F-4223-BB06-CCF99327A657}"/>
              </a:ext>
            </a:extLst>
          </p:cNvPr>
          <p:cNvSpPr txBox="1"/>
          <p:nvPr/>
        </p:nvSpPr>
        <p:spPr>
          <a:xfrm>
            <a:off x="3344313" y="3879774"/>
            <a:ext cx="192071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map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9AC38B-96DB-4339-BBA3-E7DDA6C5EBEC}"/>
              </a:ext>
            </a:extLst>
          </p:cNvPr>
          <p:cNvSpPr txBox="1"/>
          <p:nvPr/>
        </p:nvSpPr>
        <p:spPr>
          <a:xfrm>
            <a:off x="4396845" y="2391553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</p:spTree>
    <p:extLst>
      <p:ext uri="{BB962C8B-B14F-4D97-AF65-F5344CB8AC3E}">
        <p14:creationId xmlns:p14="http://schemas.microsoft.com/office/powerpoint/2010/main" val="1019990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FEC82DA-AE2B-5647-82F6-282CF35768EF}"/>
              </a:ext>
            </a:extLst>
          </p:cNvPr>
          <p:cNvGrpSpPr/>
          <p:nvPr/>
        </p:nvGrpSpPr>
        <p:grpSpPr>
          <a:xfrm>
            <a:off x="3092440" y="3711138"/>
            <a:ext cx="2738236" cy="1335945"/>
            <a:chOff x="2041322" y="2306895"/>
            <a:chExt cx="3196771" cy="15106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671D94-3732-C544-A53F-E4931421593E}"/>
                </a:ext>
              </a:extLst>
            </p:cNvPr>
            <p:cNvSpPr/>
            <p:nvPr/>
          </p:nvSpPr>
          <p:spPr>
            <a:xfrm>
              <a:off x="2041322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F683ABE-1769-3B40-91B0-FB36118A3087}"/>
                </a:ext>
              </a:extLst>
            </p:cNvPr>
            <p:cNvSpPr/>
            <p:nvPr/>
          </p:nvSpPr>
          <p:spPr>
            <a:xfrm>
              <a:off x="3637968" y="2306895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01A6DBA-92F2-F347-A452-13A726B9BDA2}"/>
              </a:ext>
            </a:extLst>
          </p:cNvPr>
          <p:cNvSpPr/>
          <p:nvPr/>
        </p:nvSpPr>
        <p:spPr>
          <a:xfrm>
            <a:off x="1040361" y="3667128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free clipart bow purple">
            <a:extLst>
              <a:ext uri="{FF2B5EF4-FFF2-40B4-BE49-F238E27FC236}">
                <a16:creationId xmlns:a16="http://schemas.microsoft.com/office/drawing/2014/main" id="{01D2D8B5-E931-BA47-9300-4776C1587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356" y="624838"/>
            <a:ext cx="5035287" cy="290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23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344107-FA59-4F5D-B629-544E3444E2B7}"/>
              </a:ext>
            </a:extLst>
          </p:cNvPr>
          <p:cNvGrpSpPr/>
          <p:nvPr/>
        </p:nvGrpSpPr>
        <p:grpSpPr>
          <a:xfrm>
            <a:off x="2095193" y="2673694"/>
            <a:ext cx="4793245" cy="1510612"/>
            <a:chOff x="2077940" y="2702660"/>
            <a:chExt cx="4793245" cy="15106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B42EC55-19FA-40CD-85B4-147835D6C1F8}"/>
                </a:ext>
              </a:extLst>
            </p:cNvPr>
            <p:cNvSpPr/>
            <p:nvPr/>
          </p:nvSpPr>
          <p:spPr>
            <a:xfrm>
              <a:off x="2077940" y="2702660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6F4993C-4CBB-4753-B7C6-C02D1A1C1E11}"/>
                </a:ext>
              </a:extLst>
            </p:cNvPr>
            <p:cNvSpPr/>
            <p:nvPr/>
          </p:nvSpPr>
          <p:spPr>
            <a:xfrm>
              <a:off x="3674586" y="2702660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B09EDB-3CC8-4328-A755-E314990B7D22}"/>
                </a:ext>
              </a:extLst>
            </p:cNvPr>
            <p:cNvSpPr/>
            <p:nvPr/>
          </p:nvSpPr>
          <p:spPr>
            <a:xfrm>
              <a:off x="5271060" y="2702660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21">
            <a:extLst>
              <a:ext uri="{FF2B5EF4-FFF2-40B4-BE49-F238E27FC236}">
                <a16:creationId xmlns:a16="http://schemas.microsoft.com/office/drawing/2014/main" id="{CFE47882-C6CD-47A7-B5F5-A36AAD07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640" y="2702660"/>
            <a:ext cx="146731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8800" b="1" dirty="0">
                <a:latin typeface="Century Gothic" panose="020B050202020202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7374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67573D-FB5A-4051-A4A7-4A39C6882C94}"/>
              </a:ext>
            </a:extLst>
          </p:cNvPr>
          <p:cNvSpPr txBox="1"/>
          <p:nvPr/>
        </p:nvSpPr>
        <p:spPr>
          <a:xfrm>
            <a:off x="2379368" y="5710446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tap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1669C6-F0A5-4F9E-8BA8-37D5EE6FC7DD}"/>
              </a:ext>
            </a:extLst>
          </p:cNvPr>
          <p:cNvSpPr txBox="1"/>
          <p:nvPr/>
        </p:nvSpPr>
        <p:spPr>
          <a:xfrm>
            <a:off x="4033271" y="5828877"/>
            <a:ext cx="162576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zap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16C8-1304-4582-B6EC-31F5E8837A54}"/>
              </a:ext>
            </a:extLst>
          </p:cNvPr>
          <p:cNvSpPr txBox="1"/>
          <p:nvPr/>
        </p:nvSpPr>
        <p:spPr>
          <a:xfrm>
            <a:off x="6898832" y="4612502"/>
            <a:ext cx="148951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lap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2604EA-5259-4FC1-A31E-A892A68BFBAE}"/>
              </a:ext>
            </a:extLst>
          </p:cNvPr>
          <p:cNvSpPr txBox="1"/>
          <p:nvPr/>
        </p:nvSpPr>
        <p:spPr>
          <a:xfrm>
            <a:off x="273153" y="4612502"/>
            <a:ext cx="1736373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cap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52170-9BB5-4200-AA55-BEA92F2183A7}"/>
              </a:ext>
            </a:extLst>
          </p:cNvPr>
          <p:cNvSpPr txBox="1"/>
          <p:nvPr/>
        </p:nvSpPr>
        <p:spPr>
          <a:xfrm>
            <a:off x="5786560" y="5809045"/>
            <a:ext cx="13901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sat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350CB-9B8E-4748-9DC7-441503E126D9}"/>
              </a:ext>
            </a:extLst>
          </p:cNvPr>
          <p:cNvSpPr txBox="1"/>
          <p:nvPr/>
        </p:nvSpPr>
        <p:spPr>
          <a:xfrm>
            <a:off x="5471642" y="4773755"/>
            <a:ext cx="129073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fat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C974-3E72-4B5C-AA58-C030A30F715B}"/>
              </a:ext>
            </a:extLst>
          </p:cNvPr>
          <p:cNvSpPr txBox="1"/>
          <p:nvPr/>
        </p:nvSpPr>
        <p:spPr>
          <a:xfrm>
            <a:off x="3808810" y="4774728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pat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6F15B6-4DAB-4BD4-8341-93A113E1EEC3}"/>
              </a:ext>
            </a:extLst>
          </p:cNvPr>
          <p:cNvSpPr txBox="1"/>
          <p:nvPr/>
        </p:nvSpPr>
        <p:spPr>
          <a:xfrm>
            <a:off x="2145978" y="4707392"/>
            <a:ext cx="152638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bat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97A764-EC92-4999-B51B-60B4495C7324}"/>
              </a:ext>
            </a:extLst>
          </p:cNvPr>
          <p:cNvSpPr txBox="1"/>
          <p:nvPr/>
        </p:nvSpPr>
        <p:spPr>
          <a:xfrm>
            <a:off x="738289" y="5710447"/>
            <a:ext cx="151355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cat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72649-289B-4EAF-8453-F65361227158}"/>
              </a:ext>
            </a:extLst>
          </p:cNvPr>
          <p:cNvSpPr txBox="1"/>
          <p:nvPr/>
        </p:nvSpPr>
        <p:spPr>
          <a:xfrm>
            <a:off x="7282889" y="5538389"/>
            <a:ext cx="171072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Century Gothic" panose="020B0502020202020204" pitchFamily="34" charset="0"/>
              </a:rPr>
              <a:t> nap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67758E-D89A-481F-86C6-5B601057E466}"/>
              </a:ext>
            </a:extLst>
          </p:cNvPr>
          <p:cNvSpPr/>
          <p:nvPr/>
        </p:nvSpPr>
        <p:spPr>
          <a:xfrm>
            <a:off x="1245957" y="0"/>
            <a:ext cx="2011775" cy="17280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6B7CB7-2265-48FD-8DC5-C117E4F3F45D}"/>
              </a:ext>
            </a:extLst>
          </p:cNvPr>
          <p:cNvSpPr/>
          <p:nvPr/>
        </p:nvSpPr>
        <p:spPr>
          <a:xfrm>
            <a:off x="5892944" y="0"/>
            <a:ext cx="2011775" cy="17280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-at</a:t>
            </a:r>
          </a:p>
        </p:txBody>
      </p:sp>
    </p:spTree>
    <p:extLst>
      <p:ext uri="{BB962C8B-B14F-4D97-AF65-F5344CB8AC3E}">
        <p14:creationId xmlns:p14="http://schemas.microsoft.com/office/powerpoint/2010/main" val="2690951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C37A67A-E7E1-488D-9A11-61874AEB3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5" y="2912326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1CCEF67-2DEC-46B9-B90A-FED423AE7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34" y="4221954"/>
            <a:ext cx="536275" cy="536275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D76B82C-DD22-44D9-9372-181525A9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9" y="1560188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3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Irregular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5BF19C-6AAD-4878-A7EB-D10B5831E4FA}"/>
              </a:ext>
            </a:extLst>
          </p:cNvPr>
          <p:cNvSpPr txBox="1"/>
          <p:nvPr/>
        </p:nvSpPr>
        <p:spPr>
          <a:xfrm>
            <a:off x="2313208" y="2497976"/>
            <a:ext cx="4517583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 you  </a:t>
            </a: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D8845900-5BBC-4058-8B0D-36582118C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48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the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45842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is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85643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his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75793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as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856319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has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755543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85734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3C7A03-B282-0740-B41D-57AC5142C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789" y="737114"/>
            <a:ext cx="3541927" cy="300361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3AC62DA-61FF-8547-9007-028187C2BBED}"/>
              </a:ext>
            </a:extLst>
          </p:cNvPr>
          <p:cNvGrpSpPr/>
          <p:nvPr/>
        </p:nvGrpSpPr>
        <p:grpSpPr>
          <a:xfrm>
            <a:off x="2691206" y="4065373"/>
            <a:ext cx="4110411" cy="1335945"/>
            <a:chOff x="3808338" y="3999771"/>
            <a:chExt cx="4793246" cy="15106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24C1D-0BD4-BB4B-B9F1-053150EC7836}"/>
                </a:ext>
              </a:extLst>
            </p:cNvPr>
            <p:cNvSpPr/>
            <p:nvPr/>
          </p:nvSpPr>
          <p:spPr>
            <a:xfrm>
              <a:off x="3808338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80F8C1-C325-D542-8FE9-7E53F7869F9B}"/>
                </a:ext>
              </a:extLst>
            </p:cNvPr>
            <p:cNvSpPr/>
            <p:nvPr/>
          </p:nvSpPr>
          <p:spPr>
            <a:xfrm>
              <a:off x="5404985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656A25-822D-E841-9052-5714505BB3A5}"/>
                </a:ext>
              </a:extLst>
            </p:cNvPr>
            <p:cNvSpPr/>
            <p:nvPr/>
          </p:nvSpPr>
          <p:spPr>
            <a:xfrm>
              <a:off x="7001459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B9074-FE18-564F-AD3B-0EE86B570616}"/>
              </a:ext>
            </a:extLst>
          </p:cNvPr>
          <p:cNvSpPr/>
          <p:nvPr/>
        </p:nvSpPr>
        <p:spPr>
          <a:xfrm>
            <a:off x="1040361" y="3850012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963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to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445793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do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1360663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for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2663574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D1CEB3C-AF20-4F40-A9B1-AAF84364A568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FF4F4F"/>
          </a:solidFill>
          <a:ln>
            <a:solidFill>
              <a:srgbClr val="FF4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BD7C9-0924-4961-B2ED-2FB5765134B3}"/>
              </a:ext>
            </a:extLst>
          </p:cNvPr>
          <p:cNvSpPr/>
          <p:nvPr/>
        </p:nvSpPr>
        <p:spPr>
          <a:xfrm>
            <a:off x="-1" y="2366650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latin typeface="Century Gothic" panose="020B0502020202020204" pitchFamily="34" charset="0"/>
              </a:rPr>
              <a:t>of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942387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7C7570-CDEA-442F-8BFF-D2514420E751}"/>
              </a:ext>
            </a:extLst>
          </p:cNvPr>
          <p:cNvSpPr txBox="1"/>
          <p:nvPr/>
        </p:nvSpPr>
        <p:spPr>
          <a:xfrm>
            <a:off x="2592932" y="2497976"/>
            <a:ext cx="3958135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said </a:t>
            </a:r>
          </a:p>
        </p:txBody>
      </p:sp>
    </p:spTree>
    <p:extLst>
      <p:ext uri="{BB962C8B-B14F-4D97-AF65-F5344CB8AC3E}">
        <p14:creationId xmlns:p14="http://schemas.microsoft.com/office/powerpoint/2010/main" val="5626974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7C7570-CDEA-442F-8BFF-D2514420E751}"/>
              </a:ext>
            </a:extLst>
          </p:cNvPr>
          <p:cNvSpPr txBox="1"/>
          <p:nvPr/>
        </p:nvSpPr>
        <p:spPr>
          <a:xfrm>
            <a:off x="2666670" y="2497976"/>
            <a:ext cx="3810659" cy="1862048"/>
          </a:xfrm>
          <a:prstGeom prst="rect">
            <a:avLst/>
          </a:prstGeom>
          <a:solidFill>
            <a:srgbClr val="FF4F4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 was </a:t>
            </a:r>
          </a:p>
        </p:txBody>
      </p:sp>
    </p:spTree>
    <p:extLst>
      <p:ext uri="{BB962C8B-B14F-4D97-AF65-F5344CB8AC3E}">
        <p14:creationId xmlns:p14="http://schemas.microsoft.com/office/powerpoint/2010/main" val="3488789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C37A67A-E7E1-488D-9A11-61874AEB3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5" y="2912326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1CCEF67-2DEC-46B9-B90A-FED423AE7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34" y="4221954"/>
            <a:ext cx="536275" cy="536275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D76B82C-DD22-44D9-9372-181525A9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9" y="1560188"/>
            <a:ext cx="536275" cy="536275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A6674EE-314B-4457-A46D-54611D320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86" y="2957188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627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Connected Text</a:t>
            </a:r>
          </a:p>
        </p:txBody>
      </p:sp>
      <p:pic>
        <p:nvPicPr>
          <p:cNvPr id="5" name="Picture 4" descr="A picture containing comb&#10;&#10;Description automatically generated">
            <a:extLst>
              <a:ext uri="{FF2B5EF4-FFF2-40B4-BE49-F238E27FC236}">
                <a16:creationId xmlns:a16="http://schemas.microsoft.com/office/drawing/2014/main" id="{3CB8EBE6-0C6B-49EB-8464-B8A64DA15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58" y="1359776"/>
            <a:ext cx="4138448" cy="413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554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2158B-FF2A-4F6B-BB24-83B2367EB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06" t="16590" r="16122" b="13371"/>
          <a:stretch/>
        </p:blipFill>
        <p:spPr>
          <a:xfrm>
            <a:off x="81173" y="362607"/>
            <a:ext cx="8981653" cy="58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29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6A709-06B7-4993-A822-6B445B60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8" t="20574" r="16983" b="11686"/>
          <a:stretch/>
        </p:blipFill>
        <p:spPr>
          <a:xfrm>
            <a:off x="0" y="206316"/>
            <a:ext cx="9132014" cy="62969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4DE5B7-F912-4538-864B-0C07E4D9A8ED}"/>
              </a:ext>
            </a:extLst>
          </p:cNvPr>
          <p:cNvSpPr/>
          <p:nvPr/>
        </p:nvSpPr>
        <p:spPr>
          <a:xfrm>
            <a:off x="6590077" y="4258378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2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AC62DA-61FF-8547-9007-028187C2BBED}"/>
              </a:ext>
            </a:extLst>
          </p:cNvPr>
          <p:cNvGrpSpPr/>
          <p:nvPr/>
        </p:nvGrpSpPr>
        <p:grpSpPr>
          <a:xfrm>
            <a:off x="2691206" y="4065373"/>
            <a:ext cx="4110411" cy="1335945"/>
            <a:chOff x="3808338" y="3999771"/>
            <a:chExt cx="4793246" cy="15106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24C1D-0BD4-BB4B-B9F1-053150EC7836}"/>
                </a:ext>
              </a:extLst>
            </p:cNvPr>
            <p:cNvSpPr/>
            <p:nvPr/>
          </p:nvSpPr>
          <p:spPr>
            <a:xfrm>
              <a:off x="3808338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80F8C1-C325-D542-8FE9-7E53F7869F9B}"/>
                </a:ext>
              </a:extLst>
            </p:cNvPr>
            <p:cNvSpPr/>
            <p:nvPr/>
          </p:nvSpPr>
          <p:spPr>
            <a:xfrm>
              <a:off x="5404985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656A25-822D-E841-9052-5714505BB3A5}"/>
                </a:ext>
              </a:extLst>
            </p:cNvPr>
            <p:cNvSpPr/>
            <p:nvPr/>
          </p:nvSpPr>
          <p:spPr>
            <a:xfrm>
              <a:off x="7001459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B9074-FE18-564F-AD3B-0EE86B570616}"/>
              </a:ext>
            </a:extLst>
          </p:cNvPr>
          <p:cNvSpPr/>
          <p:nvPr/>
        </p:nvSpPr>
        <p:spPr>
          <a:xfrm>
            <a:off x="1040361" y="3850012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mage result for free clipart bed">
            <a:extLst>
              <a:ext uri="{FF2B5EF4-FFF2-40B4-BE49-F238E27FC236}">
                <a16:creationId xmlns:a16="http://schemas.microsoft.com/office/drawing/2014/main" id="{E6E37569-2C17-F542-B07F-E6195EEB4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109" y="244024"/>
            <a:ext cx="4427508" cy="353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5737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47382B-96E9-4FC7-AE7E-C9958989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8" t="31302" r="22613" b="3871"/>
          <a:stretch/>
        </p:blipFill>
        <p:spPr>
          <a:xfrm>
            <a:off x="78827" y="453258"/>
            <a:ext cx="8986345" cy="59514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65E64E-7C14-402C-955E-078060C70794}"/>
              </a:ext>
            </a:extLst>
          </p:cNvPr>
          <p:cNvSpPr/>
          <p:nvPr/>
        </p:nvSpPr>
        <p:spPr>
          <a:xfrm>
            <a:off x="6590077" y="4258378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250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1E46D-6245-4EFE-A095-F28382E8BE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9" t="18583" r="22586" b="17050"/>
          <a:stretch/>
        </p:blipFill>
        <p:spPr>
          <a:xfrm rot="10800000">
            <a:off x="0" y="400229"/>
            <a:ext cx="9144000" cy="60575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24B4E91-51F3-4956-B3E3-D932A9D0A532}"/>
              </a:ext>
            </a:extLst>
          </p:cNvPr>
          <p:cNvSpPr/>
          <p:nvPr/>
        </p:nvSpPr>
        <p:spPr>
          <a:xfrm>
            <a:off x="6590077" y="4258378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877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BA8A7-4504-45E4-9AE3-0ACE818913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58" t="21035" r="17328" b="13219"/>
          <a:stretch/>
        </p:blipFill>
        <p:spPr>
          <a:xfrm rot="10800000">
            <a:off x="-5687" y="331075"/>
            <a:ext cx="9149687" cy="61958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491B04-A938-4487-B53E-EDD9A3E72627}"/>
              </a:ext>
            </a:extLst>
          </p:cNvPr>
          <p:cNvSpPr/>
          <p:nvPr/>
        </p:nvSpPr>
        <p:spPr>
          <a:xfrm>
            <a:off x="6590077" y="4258378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112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51B66A-C0FB-4A1F-BCB5-9720F0E3F5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86" t="25632" r="22758" b="8927"/>
          <a:stretch/>
        </p:blipFill>
        <p:spPr>
          <a:xfrm rot="10800000">
            <a:off x="-8638" y="346841"/>
            <a:ext cx="9152638" cy="6164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9D3A01-5531-484B-ABEA-F745748B2690}"/>
              </a:ext>
            </a:extLst>
          </p:cNvPr>
          <p:cNvSpPr/>
          <p:nvPr/>
        </p:nvSpPr>
        <p:spPr>
          <a:xfrm>
            <a:off x="6590077" y="4258378"/>
            <a:ext cx="2203704" cy="8595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099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AC37A67A-E7E1-488D-9A11-61874AEB39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605" y="2912326"/>
            <a:ext cx="536275" cy="53627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E1CCEF67-2DEC-46B9-B90A-FED423AE71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34" y="4221954"/>
            <a:ext cx="536275" cy="536275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CD76B82C-DD22-44D9-9372-181525A995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99" y="1560188"/>
            <a:ext cx="536275" cy="536275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1A6674EE-314B-4457-A46D-54611D320F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86" y="2957188"/>
            <a:ext cx="536275" cy="536275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5C7B9A3-819F-4E95-A538-D53BA01663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47" y="4212285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948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You did it!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5AF63-23F7-4C9F-A1E1-9238FBF94EA7}"/>
              </a:ext>
            </a:extLst>
          </p:cNvPr>
          <p:cNvSpPr txBox="1"/>
          <p:nvPr/>
        </p:nvSpPr>
        <p:spPr>
          <a:xfrm>
            <a:off x="1704869" y="2983468"/>
            <a:ext cx="5734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Insert reinforcing activity </a:t>
            </a:r>
          </a:p>
        </p:txBody>
      </p:sp>
    </p:spTree>
    <p:extLst>
      <p:ext uri="{BB962C8B-B14F-4D97-AF65-F5344CB8AC3E}">
        <p14:creationId xmlns:p14="http://schemas.microsoft.com/office/powerpoint/2010/main" val="1331168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3AC62DA-61FF-8547-9007-028187C2BBED}"/>
              </a:ext>
            </a:extLst>
          </p:cNvPr>
          <p:cNvGrpSpPr/>
          <p:nvPr/>
        </p:nvGrpSpPr>
        <p:grpSpPr>
          <a:xfrm>
            <a:off x="2691206" y="4065373"/>
            <a:ext cx="4110411" cy="1335945"/>
            <a:chOff x="3808338" y="3999771"/>
            <a:chExt cx="4793246" cy="15106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524C1D-0BD4-BB4B-B9F1-053150EC7836}"/>
                </a:ext>
              </a:extLst>
            </p:cNvPr>
            <p:cNvSpPr/>
            <p:nvPr/>
          </p:nvSpPr>
          <p:spPr>
            <a:xfrm>
              <a:off x="3808338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880F8C1-C325-D542-8FE9-7E53F7869F9B}"/>
                </a:ext>
              </a:extLst>
            </p:cNvPr>
            <p:cNvSpPr/>
            <p:nvPr/>
          </p:nvSpPr>
          <p:spPr>
            <a:xfrm>
              <a:off x="5404985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A656A25-822D-E841-9052-5714505BB3A5}"/>
                </a:ext>
              </a:extLst>
            </p:cNvPr>
            <p:cNvSpPr/>
            <p:nvPr/>
          </p:nvSpPr>
          <p:spPr>
            <a:xfrm>
              <a:off x="7001459" y="3999771"/>
              <a:ext cx="1600125" cy="1510612"/>
            </a:xfrm>
            <a:prstGeom prst="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443AFAA-1212-F543-90B9-C8BABBB1C4BD}"/>
              </a:ext>
            </a:extLst>
          </p:cNvPr>
          <p:cNvSpPr/>
          <p:nvPr/>
        </p:nvSpPr>
        <p:spPr>
          <a:xfrm>
            <a:off x="2691206" y="5650149"/>
            <a:ext cx="976184" cy="963827"/>
          </a:xfrm>
          <a:prstGeom prst="ellipse">
            <a:avLst/>
          </a:prstGeom>
          <a:solidFill>
            <a:srgbClr val="E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1324246-B6D0-2F4A-B961-71ADEDF4A611}"/>
              </a:ext>
            </a:extLst>
          </p:cNvPr>
          <p:cNvSpPr/>
          <p:nvPr/>
        </p:nvSpPr>
        <p:spPr>
          <a:xfrm>
            <a:off x="1199968" y="5650149"/>
            <a:ext cx="976184" cy="963827"/>
          </a:xfrm>
          <a:prstGeom prst="ellipse">
            <a:avLst/>
          </a:prstGeom>
          <a:solidFill>
            <a:srgbClr val="003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BCF7F9-9DAD-6247-A26B-9F2F891D368C}"/>
              </a:ext>
            </a:extLst>
          </p:cNvPr>
          <p:cNvSpPr/>
          <p:nvPr/>
        </p:nvSpPr>
        <p:spPr>
          <a:xfrm>
            <a:off x="4182444" y="5650149"/>
            <a:ext cx="976184" cy="9638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D5E494-D0CC-FF44-9045-BE6F7F09FE77}"/>
              </a:ext>
            </a:extLst>
          </p:cNvPr>
          <p:cNvSpPr/>
          <p:nvPr/>
        </p:nvSpPr>
        <p:spPr>
          <a:xfrm>
            <a:off x="5673682" y="5650149"/>
            <a:ext cx="976184" cy="96382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C5CD03-D780-CD4F-800B-16C55F402C25}"/>
              </a:ext>
            </a:extLst>
          </p:cNvPr>
          <p:cNvSpPr/>
          <p:nvPr/>
        </p:nvSpPr>
        <p:spPr>
          <a:xfrm>
            <a:off x="7164919" y="5650149"/>
            <a:ext cx="976184" cy="963827"/>
          </a:xfrm>
          <a:prstGeom prst="ellipse">
            <a:avLst/>
          </a:prstGeom>
          <a:solidFill>
            <a:srgbClr val="FF6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3B9074-FE18-564F-AD3B-0EE86B570616}"/>
              </a:ext>
            </a:extLst>
          </p:cNvPr>
          <p:cNvSpPr/>
          <p:nvPr/>
        </p:nvSpPr>
        <p:spPr>
          <a:xfrm>
            <a:off x="1040361" y="3850012"/>
            <a:ext cx="7259576" cy="161778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Image result for free clipart pig">
            <a:extLst>
              <a:ext uri="{FF2B5EF4-FFF2-40B4-BE49-F238E27FC236}">
                <a16:creationId xmlns:a16="http://schemas.microsoft.com/office/drawing/2014/main" id="{241B923D-0442-D542-8D29-851FD09F3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17" y="265127"/>
            <a:ext cx="4253166" cy="340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03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81173-65F1-4DAF-B440-C5D80C9F3970}"/>
              </a:ext>
            </a:extLst>
          </p:cNvPr>
          <p:cNvSpPr txBox="1">
            <a:spLocks/>
          </p:cNvSpPr>
          <p:nvPr/>
        </p:nvSpPr>
        <p:spPr>
          <a:xfrm>
            <a:off x="5654617" y="62142"/>
            <a:ext cx="3365753" cy="209660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Kindergarten Sample  Schedule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0F73B6-9A35-4EEB-B2F9-1F6B371EDA74}"/>
              </a:ext>
            </a:extLst>
          </p:cNvPr>
          <p:cNvGrpSpPr/>
          <p:nvPr/>
        </p:nvGrpSpPr>
        <p:grpSpPr>
          <a:xfrm>
            <a:off x="5666648" y="2472701"/>
            <a:ext cx="3330317" cy="3005018"/>
            <a:chOff x="3376444" y="1873592"/>
            <a:chExt cx="3481556" cy="30050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E8E6F8-86C9-4A87-B8BE-993E0AF9AAB7}"/>
                </a:ext>
              </a:extLst>
            </p:cNvPr>
            <p:cNvSpPr txBox="1"/>
            <p:nvPr/>
          </p:nvSpPr>
          <p:spPr>
            <a:xfrm>
              <a:off x="4048790" y="2090729"/>
              <a:ext cx="2809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Stay in my area.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0829C9-F2C1-47CD-A531-6784C8BA1217}"/>
                </a:ext>
              </a:extLst>
            </p:cNvPr>
            <p:cNvSpPr txBox="1"/>
            <p:nvPr/>
          </p:nvSpPr>
          <p:spPr>
            <a:xfrm>
              <a:off x="4048790" y="3009542"/>
              <a:ext cx="2809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Follow directions the first time.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D9EEA4-3390-4BE3-8C6B-552A4756D28E}"/>
                </a:ext>
              </a:extLst>
            </p:cNvPr>
            <p:cNvSpPr txBox="1"/>
            <p:nvPr/>
          </p:nvSpPr>
          <p:spPr>
            <a:xfrm>
              <a:off x="4306528" y="4252217"/>
              <a:ext cx="2402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Comic Sans MS" panose="030F0702030302020204" pitchFamily="66" charset="0"/>
                </a:rPr>
                <a:t>Have fun!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E125586-80BE-4667-B4FA-3A484CDB50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517" r="9353"/>
            <a:stretch/>
          </p:blipFill>
          <p:spPr>
            <a:xfrm>
              <a:off x="3494548" y="2976454"/>
              <a:ext cx="731072" cy="818754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CA26C5-1440-4D86-88B1-B2EF81EAA903}"/>
                </a:ext>
              </a:extLst>
            </p:cNvPr>
            <p:cNvSpPr/>
            <p:nvPr/>
          </p:nvSpPr>
          <p:spPr>
            <a:xfrm>
              <a:off x="4051238" y="4109169"/>
              <a:ext cx="66075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atin typeface="Comic Sans MS" panose="030F0702030302020204" pitchFamily="66" charset="0"/>
                  <a:sym typeface="Wingdings" panose="05000000000000000000" pitchFamily="2" charset="2"/>
                </a:rPr>
                <a:t></a:t>
              </a:r>
              <a:endParaRPr lang="en-US" sz="4400" dirty="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AEFCB70-F73D-4FD3-9751-B9725A4FA4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65" t="1762" r="16168"/>
            <a:stretch/>
          </p:blipFill>
          <p:spPr>
            <a:xfrm>
              <a:off x="3376444" y="1873592"/>
              <a:ext cx="807275" cy="8792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B4C65-35F9-44C4-B0F5-81BCC4159177}"/>
              </a:ext>
            </a:extLst>
          </p:cNvPr>
          <p:cNvGrpSpPr/>
          <p:nvPr/>
        </p:nvGrpSpPr>
        <p:grpSpPr>
          <a:xfrm>
            <a:off x="83476" y="1404180"/>
            <a:ext cx="2324443" cy="1131759"/>
            <a:chOff x="243843" y="316561"/>
            <a:chExt cx="2324443" cy="113175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4626C0-867A-4EC3-A615-F2FCEF743F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738" t="44789" r="73276" b="33207"/>
            <a:stretch/>
          </p:blipFill>
          <p:spPr>
            <a:xfrm>
              <a:off x="243843" y="316561"/>
              <a:ext cx="1693888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AC1BAA-0CFF-477D-8816-6219A1192255}"/>
                </a:ext>
              </a:extLst>
            </p:cNvPr>
            <p:cNvSpPr/>
            <p:nvPr/>
          </p:nvSpPr>
          <p:spPr>
            <a:xfrm>
              <a:off x="2099734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178AD07-98D5-43DC-BFAA-517E0B6E5E27}"/>
              </a:ext>
            </a:extLst>
          </p:cNvPr>
          <p:cNvGrpSpPr/>
          <p:nvPr/>
        </p:nvGrpSpPr>
        <p:grpSpPr>
          <a:xfrm>
            <a:off x="92484" y="2714748"/>
            <a:ext cx="2375004" cy="1131759"/>
            <a:chOff x="242812" y="4186518"/>
            <a:chExt cx="2375004" cy="113175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B19E8A4-8630-4AC5-8960-42A92C9360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12040" r="73033" b="65956"/>
            <a:stretch/>
          </p:blipFill>
          <p:spPr>
            <a:xfrm>
              <a:off x="242812" y="4186518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5F14936-CE87-4271-9F74-40DBB0EE754A}"/>
                </a:ext>
              </a:extLst>
            </p:cNvPr>
            <p:cNvSpPr/>
            <p:nvPr/>
          </p:nvSpPr>
          <p:spPr>
            <a:xfrm>
              <a:off x="2149264" y="4466567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25B1EB-86BA-4442-A4CC-F62F5BDCBD92}"/>
              </a:ext>
            </a:extLst>
          </p:cNvPr>
          <p:cNvGrpSpPr/>
          <p:nvPr/>
        </p:nvGrpSpPr>
        <p:grpSpPr>
          <a:xfrm>
            <a:off x="96262" y="4011543"/>
            <a:ext cx="2343085" cy="1131759"/>
            <a:chOff x="3968699" y="312377"/>
            <a:chExt cx="2343085" cy="113175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E4D08FF-3A75-46AF-8C74-16CE8252D5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43" t="41184" r="73033" b="36375"/>
            <a:stretch/>
          </p:blipFill>
          <p:spPr>
            <a:xfrm>
              <a:off x="3968699" y="312377"/>
              <a:ext cx="1693889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2CE1C87-8F52-4EFA-A3BB-49D31AFE9AF7}"/>
                </a:ext>
              </a:extLst>
            </p:cNvPr>
            <p:cNvSpPr/>
            <p:nvPr/>
          </p:nvSpPr>
          <p:spPr>
            <a:xfrm>
              <a:off x="5843232" y="62835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25BEB4C-535B-45C6-9ACC-7B7A007BF44A}"/>
              </a:ext>
            </a:extLst>
          </p:cNvPr>
          <p:cNvGrpSpPr/>
          <p:nvPr/>
        </p:nvGrpSpPr>
        <p:grpSpPr>
          <a:xfrm>
            <a:off x="2720272" y="1370113"/>
            <a:ext cx="2363901" cy="1134492"/>
            <a:chOff x="3949961" y="2903588"/>
            <a:chExt cx="2363901" cy="11344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FEDD49A-365D-460E-A599-8D80A94BA8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103" t="23180" r="71121" b="52353"/>
            <a:stretch/>
          </p:blipFill>
          <p:spPr>
            <a:xfrm>
              <a:off x="3949961" y="2903588"/>
              <a:ext cx="1712628" cy="113449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AA8C14A-9F1D-407B-BF3C-4DE63AC0182F}"/>
                </a:ext>
              </a:extLst>
            </p:cNvPr>
            <p:cNvSpPr/>
            <p:nvPr/>
          </p:nvSpPr>
          <p:spPr>
            <a:xfrm>
              <a:off x="5845310" y="3187162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C8841AF-856F-4DD6-81FA-960338BE7F95}"/>
              </a:ext>
            </a:extLst>
          </p:cNvPr>
          <p:cNvGrpSpPr/>
          <p:nvPr/>
        </p:nvGrpSpPr>
        <p:grpSpPr>
          <a:xfrm>
            <a:off x="2720272" y="2714748"/>
            <a:ext cx="2364965" cy="1131759"/>
            <a:chOff x="202127" y="2952320"/>
            <a:chExt cx="2364965" cy="1131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C1B0371-9DA1-4300-8963-16F4E8A4BE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197" t="70838" r="72869" b="7158"/>
            <a:stretch/>
          </p:blipFill>
          <p:spPr>
            <a:xfrm>
              <a:off x="202127" y="295232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A56C62-2617-45A1-8DF7-0B6CB96AFE37}"/>
                </a:ext>
              </a:extLst>
            </p:cNvPr>
            <p:cNvSpPr/>
            <p:nvPr/>
          </p:nvSpPr>
          <p:spPr>
            <a:xfrm>
              <a:off x="2098540" y="3289470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3712B15-11A8-42A1-BBAE-9F3165B2F145}"/>
              </a:ext>
            </a:extLst>
          </p:cNvPr>
          <p:cNvGrpSpPr/>
          <p:nvPr/>
        </p:nvGrpSpPr>
        <p:grpSpPr>
          <a:xfrm>
            <a:off x="2720272" y="4011543"/>
            <a:ext cx="2388994" cy="1131759"/>
            <a:chOff x="3922790" y="4295340"/>
            <a:chExt cx="2388994" cy="113175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9E2AD3-6440-4CA7-95D9-EB9A3313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7845" t="22567" r="73631" b="55429"/>
            <a:stretch/>
          </p:blipFill>
          <p:spPr>
            <a:xfrm>
              <a:off x="3922790" y="4295340"/>
              <a:ext cx="1731363" cy="113175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CF1056D-194D-4E00-9E1B-D694B74CCB28}"/>
                </a:ext>
              </a:extLst>
            </p:cNvPr>
            <p:cNvSpPr/>
            <p:nvPr/>
          </p:nvSpPr>
          <p:spPr>
            <a:xfrm>
              <a:off x="5843232" y="4589581"/>
              <a:ext cx="468552" cy="44277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511A9EE6-7DDA-4766-9040-C1262F12FC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10" y="1606937"/>
            <a:ext cx="536275" cy="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6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E34C-2140-4260-BF93-79D66DC04BD2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22409C"/>
                </a:solidFill>
                <a:latin typeface="Century Gothic" panose="020B0502020202020204" pitchFamily="34" charset="0"/>
              </a:rPr>
              <a:t>Visual Drill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A0F970-0802-434C-951A-469B31004409}"/>
              </a:ext>
            </a:extLst>
          </p:cNvPr>
          <p:cNvSpPr/>
          <p:nvPr/>
        </p:nvSpPr>
        <p:spPr>
          <a:xfrm>
            <a:off x="3806902" y="2543054"/>
            <a:ext cx="153019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00" b="1" dirty="0">
                <a:latin typeface="Century Gothic" panose="020B0502020202020204" pitchFamily="34" charset="0"/>
              </a:rPr>
              <a:t>a</a:t>
            </a:r>
            <a:endParaRPr lang="en-US" sz="16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F4C796-A3A1-4116-805A-DBBA1058996A}"/>
              </a:ext>
            </a:extLst>
          </p:cNvPr>
          <p:cNvSpPr/>
          <p:nvPr/>
        </p:nvSpPr>
        <p:spPr>
          <a:xfrm>
            <a:off x="2952093" y="2542189"/>
            <a:ext cx="3239813" cy="290976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0BB9AB96-F7B4-43FA-B943-837A69ED9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29" y="6074979"/>
            <a:ext cx="880899" cy="78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72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</TotalTime>
  <Words>289</Words>
  <Application>Microsoft Office PowerPoint</Application>
  <PresentationFormat>On-screen Show (4:3)</PresentationFormat>
  <Paragraphs>139</Paragraphs>
  <Slides>65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Arial</vt:lpstr>
      <vt:lpstr>Calibri</vt:lpstr>
      <vt:lpstr>Calibri Light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Contesse</dc:creator>
  <cp:lastModifiedBy>Valentina Contesse</cp:lastModifiedBy>
  <cp:revision>28</cp:revision>
  <dcterms:created xsi:type="dcterms:W3CDTF">2020-03-28T18:41:51Z</dcterms:created>
  <dcterms:modified xsi:type="dcterms:W3CDTF">2020-03-31T04:23:21Z</dcterms:modified>
</cp:coreProperties>
</file>