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1"/>
  </p:notesMasterIdLst>
  <p:sldIdLst>
    <p:sldId id="670" r:id="rId2"/>
    <p:sldId id="499" r:id="rId3"/>
    <p:sldId id="501" r:id="rId4"/>
    <p:sldId id="513" r:id="rId5"/>
    <p:sldId id="517" r:id="rId6"/>
    <p:sldId id="515" r:id="rId7"/>
    <p:sldId id="519" r:id="rId8"/>
    <p:sldId id="521" r:id="rId9"/>
    <p:sldId id="514" r:id="rId10"/>
    <p:sldId id="524" r:id="rId11"/>
    <p:sldId id="665" r:id="rId12"/>
    <p:sldId id="516" r:id="rId13"/>
    <p:sldId id="527" r:id="rId14"/>
    <p:sldId id="523" r:id="rId15"/>
    <p:sldId id="520" r:id="rId16"/>
    <p:sldId id="522" r:id="rId17"/>
    <p:sldId id="525" r:id="rId18"/>
    <p:sldId id="526" r:id="rId19"/>
    <p:sldId id="518" r:id="rId20"/>
    <p:sldId id="529" r:id="rId21"/>
    <p:sldId id="528" r:id="rId22"/>
    <p:sldId id="671" r:id="rId23"/>
    <p:sldId id="567" r:id="rId24"/>
    <p:sldId id="672" r:id="rId25"/>
    <p:sldId id="571" r:id="rId26"/>
    <p:sldId id="512" r:id="rId27"/>
    <p:sldId id="673" r:id="rId28"/>
    <p:sldId id="505" r:id="rId29"/>
    <p:sldId id="674" r:id="rId30"/>
    <p:sldId id="511" r:id="rId31"/>
    <p:sldId id="647" r:id="rId32"/>
    <p:sldId id="668" r:id="rId33"/>
    <p:sldId id="669" r:id="rId34"/>
    <p:sldId id="675" r:id="rId35"/>
    <p:sldId id="507" r:id="rId36"/>
    <p:sldId id="257" r:id="rId37"/>
    <p:sldId id="663" r:id="rId38"/>
    <p:sldId id="676" r:id="rId39"/>
    <p:sldId id="607" r:id="rId4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63" autoAdjust="0"/>
    <p:restoredTop sz="77646" autoAdjust="0"/>
  </p:normalViewPr>
  <p:slideViewPr>
    <p:cSldViewPr snapToGrid="0">
      <p:cViewPr varScale="1">
        <p:scale>
          <a:sx n="53" d="100"/>
          <a:sy n="53" d="100"/>
        </p:scale>
        <p:origin x="148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01A73F-6668-4208-AA9B-68DED0237E5C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1D7219-E6E5-4162-93E8-28354AC0E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494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research.dwi.ufl.edu/op.n/file/gc8nkxns914enc7d/embed?fbclid=IwAR1OiYiB6fERCg-3wSWOPc0QZh4cmzyZ7wdO7f__fU2c4trzyanvj1xebko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0DD41-8DB1-4A60-85B2-53E8605711B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4644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1A29D-915E-44CD-AC20-C85277EF713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5362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0DD41-8DB1-4A60-85B2-53E8605711B0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2082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0DD41-8DB1-4A60-85B2-53E8605711B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2056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>
                <a:latin typeface="Century Gothic" panose="020B0502020202020204" pitchFamily="34" charset="0"/>
                <a:hlinkClick r:id="rId3"/>
              </a:rPr>
              <a:t>https://research.dwi.ufl.edu/op.n/file/gc8nkxns914enc7d/embed?fbclid=IwAR1OiYiB6fERCg-3wSWOPc0QZh4cmzyZ7wdO7f__fU2c4trzyanvj1xebko</a:t>
            </a:r>
            <a:endParaRPr lang="en-US" sz="1200" b="1"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0DD41-8DB1-4A60-85B2-53E8605711B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4644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0DD41-8DB1-4A60-85B2-53E8605711B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2681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 err="1"/>
              <a:t>spect</a:t>
            </a:r>
            <a:r>
              <a:rPr lang="en-US" b="0" dirty="0"/>
              <a:t>  is a bound morpheme meaning to see, watch or observe</a:t>
            </a:r>
          </a:p>
          <a:p>
            <a:endParaRPr lang="en-US" b="0" dirty="0">
              <a:highlight>
                <a:srgbClr val="FFFF00"/>
              </a:highlight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inspect, respect, suspect, inspects, inspected, inspecting, inspector, inspection*, respects, respected, respecting, respecter, respectable, respective, suspects, suspected, suspecting, suspicion* 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1A29D-915E-44CD-AC20-C85277EF7138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6032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Aft>
                <a:spcPts val="600"/>
              </a:spcAft>
              <a:buFont typeface="+mj-lt"/>
              <a:buNone/>
            </a:pPr>
            <a:r>
              <a:rPr lang="en-US" dirty="0">
                <a:latin typeface="Century Gothic" panose="020B0502020202020204" pitchFamily="34" charset="0"/>
              </a:rPr>
              <a:t>Options: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dirty="0">
                <a:latin typeface="Century Gothic" panose="020B0502020202020204" pitchFamily="34" charset="0"/>
              </a:rPr>
              <a:t>Students use whiteboard.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dirty="0">
                <a:latin typeface="Century Gothic" panose="020B0502020202020204" pitchFamily="34" charset="0"/>
              </a:rPr>
              <a:t>Students use “Whiteboard” screen sharing and “Annotate” options on videoconferencing platform.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dirty="0">
                <a:latin typeface="Century Gothic" panose="020B0502020202020204" pitchFamily="34" charset="0"/>
              </a:rPr>
              <a:t>Students use paper and writing tool.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0DD41-8DB1-4A60-85B2-53E8605711B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2110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0DD41-8DB1-4A60-85B2-53E8605711B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6823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One student </a:t>
            </a:r>
            <a:r>
              <a:rPr lang="en-US" dirty="0"/>
              <a:t>reads aloud; other students can have a 1-minute doodle break or read with muted microphone </a:t>
            </a:r>
          </a:p>
          <a:p>
            <a:endParaRPr lang="en-US" dirty="0"/>
          </a:p>
          <a:p>
            <a:r>
              <a:rPr lang="en-US" dirty="0"/>
              <a:t>Use </a:t>
            </a:r>
            <a:r>
              <a:rPr lang="en-US" b="1" dirty="0"/>
              <a:t>Teacher version </a:t>
            </a:r>
            <a:r>
              <a:rPr lang="en-US" dirty="0"/>
              <a:t>to score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1D7219-E6E5-4162-93E8-28354AC0EBB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2385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0DD41-8DB1-4A60-85B2-53E8605711B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9239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803CB-8B83-4835-BDCE-9EDEF135069F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1C54E-F610-4762-B9A4-DE0F138A8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7736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803CB-8B83-4835-BDCE-9EDEF135069F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1C54E-F610-4762-B9A4-DE0F138A8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366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803CB-8B83-4835-BDCE-9EDEF135069F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1C54E-F610-4762-B9A4-DE0F138A8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4264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803CB-8B83-4835-BDCE-9EDEF135069F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1C54E-F610-4762-B9A4-DE0F138A8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128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803CB-8B83-4835-BDCE-9EDEF135069F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1C54E-F610-4762-B9A4-DE0F138A8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449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803CB-8B83-4835-BDCE-9EDEF135069F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1C54E-F610-4762-B9A4-DE0F138A8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084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803CB-8B83-4835-BDCE-9EDEF135069F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1C54E-F610-4762-B9A4-DE0F138A8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239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803CB-8B83-4835-BDCE-9EDEF135069F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1C54E-F610-4762-B9A4-DE0F138A8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1935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803CB-8B83-4835-BDCE-9EDEF135069F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1C54E-F610-4762-B9A4-DE0F138A8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7548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803CB-8B83-4835-BDCE-9EDEF135069F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1C54E-F610-4762-B9A4-DE0F138A8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018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803CB-8B83-4835-BDCE-9EDEF135069F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1C54E-F610-4762-B9A4-DE0F138A8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323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5803CB-8B83-4835-BDCE-9EDEF135069F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1C54E-F610-4762-B9A4-DE0F138A81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81035E-EE11-4AF1-9F91-E3C8DE5186B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79218" y="6374391"/>
            <a:ext cx="413064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117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B899B19-BFE8-4180-B133-399B7E30A1FB}"/>
              </a:ext>
            </a:extLst>
          </p:cNvPr>
          <p:cNvSpPr txBox="1">
            <a:spLocks/>
          </p:cNvSpPr>
          <p:nvPr/>
        </p:nvSpPr>
        <p:spPr>
          <a:xfrm>
            <a:off x="5654617" y="62142"/>
            <a:ext cx="3365753" cy="209660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sz="40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4</a:t>
            </a:r>
            <a:r>
              <a:rPr lang="en-US" sz="4000" b="1" baseline="30000" dirty="0">
                <a:solidFill>
                  <a:srgbClr val="0070C0"/>
                </a:solidFill>
                <a:latin typeface="Century Gothic" panose="020B0502020202020204" pitchFamily="34" charset="0"/>
              </a:rPr>
              <a:t>th</a:t>
            </a:r>
            <a:r>
              <a:rPr lang="en-US" sz="40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 Grade Sample  Schedule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8D42C24-B465-4074-9F31-43F2C5E6B496}"/>
              </a:ext>
            </a:extLst>
          </p:cNvPr>
          <p:cNvGrpSpPr/>
          <p:nvPr/>
        </p:nvGrpSpPr>
        <p:grpSpPr>
          <a:xfrm>
            <a:off x="5666648" y="2472701"/>
            <a:ext cx="3330317" cy="3005018"/>
            <a:chOff x="3376444" y="1873592"/>
            <a:chExt cx="3481556" cy="3005018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1E129BB-A700-4F71-B2FD-56F5BDA35181}"/>
                </a:ext>
              </a:extLst>
            </p:cNvPr>
            <p:cNvSpPr txBox="1"/>
            <p:nvPr/>
          </p:nvSpPr>
          <p:spPr>
            <a:xfrm>
              <a:off x="4048790" y="2090729"/>
              <a:ext cx="28092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omic Sans MS" panose="030F0702030302020204" pitchFamily="66" charset="0"/>
                </a:rPr>
                <a:t>Stay in my area.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6F66E6F-D778-4021-9911-598368C2D652}"/>
                </a:ext>
              </a:extLst>
            </p:cNvPr>
            <p:cNvSpPr txBox="1"/>
            <p:nvPr/>
          </p:nvSpPr>
          <p:spPr>
            <a:xfrm>
              <a:off x="4048790" y="3009542"/>
              <a:ext cx="280921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omic Sans MS" panose="030F0702030302020204" pitchFamily="66" charset="0"/>
                </a:rPr>
                <a:t>Follow directions the first time.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A5D90BF-9482-407D-A998-42EB950744AE}"/>
                </a:ext>
              </a:extLst>
            </p:cNvPr>
            <p:cNvSpPr txBox="1"/>
            <p:nvPr/>
          </p:nvSpPr>
          <p:spPr>
            <a:xfrm>
              <a:off x="4306528" y="4252217"/>
              <a:ext cx="24024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omic Sans MS" panose="030F0702030302020204" pitchFamily="66" charset="0"/>
                </a:rPr>
                <a:t>Have fun!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9F71988-2DAF-4B5C-87FB-A71097A1C0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-1517" r="9353"/>
            <a:stretch/>
          </p:blipFill>
          <p:spPr>
            <a:xfrm>
              <a:off x="3494548" y="2976454"/>
              <a:ext cx="731072" cy="818754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CD9A72A-F4C9-4D7C-8F0E-A22BBE8E3635}"/>
                </a:ext>
              </a:extLst>
            </p:cNvPr>
            <p:cNvSpPr/>
            <p:nvPr/>
          </p:nvSpPr>
          <p:spPr>
            <a:xfrm>
              <a:off x="4051238" y="4109169"/>
              <a:ext cx="660758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dirty="0">
                  <a:latin typeface="Comic Sans MS" panose="030F0702030302020204" pitchFamily="66" charset="0"/>
                  <a:sym typeface="Wingdings" panose="05000000000000000000" pitchFamily="2" charset="2"/>
                </a:rPr>
                <a:t></a:t>
              </a:r>
              <a:endParaRPr lang="en-US" sz="4400" dirty="0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F146CF6-123B-4E64-9272-D9634A5DDA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7165" t="1762" r="16168"/>
            <a:stretch/>
          </p:blipFill>
          <p:spPr>
            <a:xfrm>
              <a:off x="3376444" y="1873592"/>
              <a:ext cx="807275" cy="879250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42A6C78-5A27-4BF3-9F4A-382C1321058E}"/>
              </a:ext>
            </a:extLst>
          </p:cNvPr>
          <p:cNvGrpSpPr/>
          <p:nvPr/>
        </p:nvGrpSpPr>
        <p:grpSpPr>
          <a:xfrm>
            <a:off x="173447" y="527674"/>
            <a:ext cx="2375004" cy="1131759"/>
            <a:chOff x="242812" y="4186518"/>
            <a:chExt cx="2375004" cy="113175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43B6579-63C0-4348-AC48-8B72C5CDE7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443" t="12040" r="73033" b="65956"/>
            <a:stretch/>
          </p:blipFill>
          <p:spPr>
            <a:xfrm>
              <a:off x="242812" y="4186518"/>
              <a:ext cx="1693889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E75B15D-846F-4895-BFA7-086C78B0A77A}"/>
                </a:ext>
              </a:extLst>
            </p:cNvPr>
            <p:cNvSpPr/>
            <p:nvPr/>
          </p:nvSpPr>
          <p:spPr>
            <a:xfrm>
              <a:off x="2149264" y="4466567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8C9102A-2EE9-4A5B-A296-E2287C1DB83A}"/>
              </a:ext>
            </a:extLst>
          </p:cNvPr>
          <p:cNvGrpSpPr/>
          <p:nvPr/>
        </p:nvGrpSpPr>
        <p:grpSpPr>
          <a:xfrm>
            <a:off x="2757228" y="532748"/>
            <a:ext cx="2388994" cy="1131759"/>
            <a:chOff x="3922790" y="4295340"/>
            <a:chExt cx="2388994" cy="1131759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53DB05D-4029-48C7-90D0-6E23B5BF2A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7845" t="22567" r="73631" b="55429"/>
            <a:stretch/>
          </p:blipFill>
          <p:spPr>
            <a:xfrm>
              <a:off x="3922790" y="4295340"/>
              <a:ext cx="1731363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DA2C9D9-9362-4DC2-BD87-B420375958EC}"/>
                </a:ext>
              </a:extLst>
            </p:cNvPr>
            <p:cNvSpPr/>
            <p:nvPr/>
          </p:nvSpPr>
          <p:spPr>
            <a:xfrm>
              <a:off x="5843232" y="4589581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7E9DE2D-B67C-4C45-AC0A-ACA7142F7332}"/>
              </a:ext>
            </a:extLst>
          </p:cNvPr>
          <p:cNvGrpSpPr/>
          <p:nvPr/>
        </p:nvGrpSpPr>
        <p:grpSpPr>
          <a:xfrm>
            <a:off x="193067" y="1882123"/>
            <a:ext cx="2373237" cy="1131758"/>
            <a:chOff x="3959328" y="5451195"/>
            <a:chExt cx="2373237" cy="1131758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DC16EF27-ECDB-4774-9A07-76FEFE08F0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7931" t="15211" r="74575" b="63625"/>
            <a:stretch/>
          </p:blipFill>
          <p:spPr>
            <a:xfrm>
              <a:off x="3959328" y="5451195"/>
              <a:ext cx="1732771" cy="113175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E18C7B56-2955-4DB5-A4B3-1FFE8001A9DA}"/>
                </a:ext>
              </a:extLst>
            </p:cNvPr>
            <p:cNvSpPr/>
            <p:nvPr/>
          </p:nvSpPr>
          <p:spPr>
            <a:xfrm>
              <a:off x="5864013" y="5745972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D84D173-C6FF-488C-AE12-03310252B632}"/>
              </a:ext>
            </a:extLst>
          </p:cNvPr>
          <p:cNvGrpSpPr/>
          <p:nvPr/>
        </p:nvGrpSpPr>
        <p:grpSpPr>
          <a:xfrm>
            <a:off x="193067" y="3245146"/>
            <a:ext cx="2396050" cy="1101147"/>
            <a:chOff x="3373974" y="4253775"/>
            <a:chExt cx="2396050" cy="1101147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058843FA-91BA-4B0D-B1EC-955AF6D8DA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7931" t="27318" r="75337" b="51273"/>
            <a:stretch/>
          </p:blipFill>
          <p:spPr>
            <a:xfrm>
              <a:off x="3373974" y="4253775"/>
              <a:ext cx="1731363" cy="1101147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CA1E6F8-3F1B-43E1-A98D-7295D1FBA982}"/>
                </a:ext>
              </a:extLst>
            </p:cNvPr>
            <p:cNvSpPr/>
            <p:nvPr/>
          </p:nvSpPr>
          <p:spPr>
            <a:xfrm>
              <a:off x="5301472" y="4532906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46C0BC1-531E-4709-A983-5ADA55BB65A0}"/>
              </a:ext>
            </a:extLst>
          </p:cNvPr>
          <p:cNvGrpSpPr/>
          <p:nvPr/>
        </p:nvGrpSpPr>
        <p:grpSpPr>
          <a:xfrm>
            <a:off x="2761014" y="1882123"/>
            <a:ext cx="2396049" cy="1131759"/>
            <a:chOff x="3915735" y="1624661"/>
            <a:chExt cx="2396049" cy="1131759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6011AEB8-5498-45FE-A0E9-CF39CAB06A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7818" t="33436" r="75644" b="44561"/>
            <a:stretch/>
          </p:blipFill>
          <p:spPr>
            <a:xfrm>
              <a:off x="3915735" y="1624661"/>
              <a:ext cx="1731363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29A9D919-28D3-4C35-BB45-41011706D8D5}"/>
                </a:ext>
              </a:extLst>
            </p:cNvPr>
            <p:cNvSpPr/>
            <p:nvPr/>
          </p:nvSpPr>
          <p:spPr>
            <a:xfrm>
              <a:off x="5843232" y="1964331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98A1F1D-DFB0-42AE-B91B-5AF22477DDC0}"/>
              </a:ext>
            </a:extLst>
          </p:cNvPr>
          <p:cNvGrpSpPr/>
          <p:nvPr/>
        </p:nvGrpSpPr>
        <p:grpSpPr>
          <a:xfrm>
            <a:off x="173447" y="4577558"/>
            <a:ext cx="2370904" cy="1159968"/>
            <a:chOff x="197382" y="274998"/>
            <a:chExt cx="2370904" cy="1159968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107A8DF4-3CBA-4BF3-B504-51114F760B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7586" t="37668" r="73890" b="40329"/>
            <a:stretch/>
          </p:blipFill>
          <p:spPr>
            <a:xfrm>
              <a:off x="197382" y="274998"/>
              <a:ext cx="1736108" cy="115996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2C56CB2-FDC9-4222-BB3C-791A86AD8AE1}"/>
                </a:ext>
              </a:extLst>
            </p:cNvPr>
            <p:cNvSpPr/>
            <p:nvPr/>
          </p:nvSpPr>
          <p:spPr>
            <a:xfrm>
              <a:off x="2099734" y="628352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499119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0E997FB-4414-4FCA-B00F-788307DAABEC}"/>
              </a:ext>
            </a:extLst>
          </p:cNvPr>
          <p:cNvSpPr/>
          <p:nvPr/>
        </p:nvSpPr>
        <p:spPr>
          <a:xfrm>
            <a:off x="0" y="867969"/>
            <a:ext cx="9144000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700" b="1" dirty="0">
                <a:latin typeface="Century Gothic" panose="020B0502020202020204" pitchFamily="34" charset="0"/>
              </a:rPr>
              <a:t>se</a:t>
            </a:r>
            <a:endParaRPr lang="en-US" sz="28700" dirty="0"/>
          </a:p>
        </p:txBody>
      </p:sp>
    </p:spTree>
    <p:extLst>
      <p:ext uri="{BB962C8B-B14F-4D97-AF65-F5344CB8AC3E}">
        <p14:creationId xmlns:p14="http://schemas.microsoft.com/office/powerpoint/2010/main" val="10169382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0E997FB-4414-4FCA-B00F-788307DAABEC}"/>
              </a:ext>
            </a:extLst>
          </p:cNvPr>
          <p:cNvSpPr/>
          <p:nvPr/>
        </p:nvSpPr>
        <p:spPr>
          <a:xfrm>
            <a:off x="0" y="867969"/>
            <a:ext cx="9144000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700" b="1" dirty="0" err="1">
                <a:latin typeface="Century Gothic" panose="020B0502020202020204" pitchFamily="34" charset="0"/>
              </a:rPr>
              <a:t>ba</a:t>
            </a:r>
            <a:endParaRPr lang="en-US" sz="28700" dirty="0"/>
          </a:p>
        </p:txBody>
      </p:sp>
    </p:spTree>
    <p:extLst>
      <p:ext uri="{BB962C8B-B14F-4D97-AF65-F5344CB8AC3E}">
        <p14:creationId xmlns:p14="http://schemas.microsoft.com/office/powerpoint/2010/main" val="986593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0E997FB-4414-4FCA-B00F-788307DAABEC}"/>
              </a:ext>
            </a:extLst>
          </p:cNvPr>
          <p:cNvSpPr/>
          <p:nvPr/>
        </p:nvSpPr>
        <p:spPr>
          <a:xfrm>
            <a:off x="0" y="867969"/>
            <a:ext cx="9144000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700" b="1" dirty="0">
                <a:latin typeface="Century Gothic" panose="020B0502020202020204" pitchFamily="34" charset="0"/>
              </a:rPr>
              <a:t>do</a:t>
            </a:r>
            <a:endParaRPr lang="en-US" sz="28700" dirty="0"/>
          </a:p>
        </p:txBody>
      </p:sp>
    </p:spTree>
    <p:extLst>
      <p:ext uri="{BB962C8B-B14F-4D97-AF65-F5344CB8AC3E}">
        <p14:creationId xmlns:p14="http://schemas.microsoft.com/office/powerpoint/2010/main" val="1812148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0E997FB-4414-4FCA-B00F-788307DAABEC}"/>
              </a:ext>
            </a:extLst>
          </p:cNvPr>
          <p:cNvSpPr/>
          <p:nvPr/>
        </p:nvSpPr>
        <p:spPr>
          <a:xfrm>
            <a:off x="0" y="867969"/>
            <a:ext cx="9144000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700" b="1" dirty="0" err="1">
                <a:latin typeface="Century Gothic" panose="020B0502020202020204" pitchFamily="34" charset="0"/>
              </a:rPr>
              <a:t>va</a:t>
            </a:r>
            <a:endParaRPr lang="en-US" sz="28700" dirty="0"/>
          </a:p>
        </p:txBody>
      </p:sp>
    </p:spTree>
    <p:extLst>
      <p:ext uri="{BB962C8B-B14F-4D97-AF65-F5344CB8AC3E}">
        <p14:creationId xmlns:p14="http://schemas.microsoft.com/office/powerpoint/2010/main" val="30561463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0E997FB-4414-4FCA-B00F-788307DAABEC}"/>
              </a:ext>
            </a:extLst>
          </p:cNvPr>
          <p:cNvSpPr/>
          <p:nvPr/>
        </p:nvSpPr>
        <p:spPr>
          <a:xfrm>
            <a:off x="0" y="867969"/>
            <a:ext cx="9144000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700" b="1" dirty="0">
                <a:latin typeface="Century Gothic" panose="020B0502020202020204" pitchFamily="34" charset="0"/>
              </a:rPr>
              <a:t>pro</a:t>
            </a:r>
            <a:endParaRPr lang="en-US" sz="28700" dirty="0"/>
          </a:p>
        </p:txBody>
      </p:sp>
    </p:spTree>
    <p:extLst>
      <p:ext uri="{BB962C8B-B14F-4D97-AF65-F5344CB8AC3E}">
        <p14:creationId xmlns:p14="http://schemas.microsoft.com/office/powerpoint/2010/main" val="34938259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0E997FB-4414-4FCA-B00F-788307DAABEC}"/>
              </a:ext>
            </a:extLst>
          </p:cNvPr>
          <p:cNvSpPr/>
          <p:nvPr/>
        </p:nvSpPr>
        <p:spPr>
          <a:xfrm>
            <a:off x="0" y="867969"/>
            <a:ext cx="9144000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700" b="1" dirty="0">
                <a:latin typeface="Century Gothic" panose="020B0502020202020204" pitchFamily="34" charset="0"/>
              </a:rPr>
              <a:t>la</a:t>
            </a:r>
            <a:endParaRPr lang="en-US" sz="28700" dirty="0"/>
          </a:p>
        </p:txBody>
      </p:sp>
    </p:spTree>
    <p:extLst>
      <p:ext uri="{BB962C8B-B14F-4D97-AF65-F5344CB8AC3E}">
        <p14:creationId xmlns:p14="http://schemas.microsoft.com/office/powerpoint/2010/main" val="29431576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0E997FB-4414-4FCA-B00F-788307DAABEC}"/>
              </a:ext>
            </a:extLst>
          </p:cNvPr>
          <p:cNvSpPr/>
          <p:nvPr/>
        </p:nvSpPr>
        <p:spPr>
          <a:xfrm>
            <a:off x="0" y="867969"/>
            <a:ext cx="9144000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700" b="1" dirty="0" err="1">
                <a:latin typeface="Century Gothic" panose="020B0502020202020204" pitchFamily="34" charset="0"/>
              </a:rPr>
              <a:t>na</a:t>
            </a:r>
            <a:endParaRPr lang="en-US" sz="28700" dirty="0"/>
          </a:p>
        </p:txBody>
      </p:sp>
    </p:spTree>
    <p:extLst>
      <p:ext uri="{BB962C8B-B14F-4D97-AF65-F5344CB8AC3E}">
        <p14:creationId xmlns:p14="http://schemas.microsoft.com/office/powerpoint/2010/main" val="6875255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0E997FB-4414-4FCA-B00F-788307DAABEC}"/>
              </a:ext>
            </a:extLst>
          </p:cNvPr>
          <p:cNvSpPr/>
          <p:nvPr/>
        </p:nvSpPr>
        <p:spPr>
          <a:xfrm>
            <a:off x="0" y="867969"/>
            <a:ext cx="9144000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700" b="1" dirty="0" err="1">
                <a:latin typeface="Century Gothic" panose="020B0502020202020204" pitchFamily="34" charset="0"/>
              </a:rPr>
              <a:t>si</a:t>
            </a:r>
            <a:endParaRPr lang="en-US" sz="28700" dirty="0"/>
          </a:p>
        </p:txBody>
      </p:sp>
    </p:spTree>
    <p:extLst>
      <p:ext uri="{BB962C8B-B14F-4D97-AF65-F5344CB8AC3E}">
        <p14:creationId xmlns:p14="http://schemas.microsoft.com/office/powerpoint/2010/main" val="15461208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0E997FB-4414-4FCA-B00F-788307DAABEC}"/>
              </a:ext>
            </a:extLst>
          </p:cNvPr>
          <p:cNvSpPr/>
          <p:nvPr/>
        </p:nvSpPr>
        <p:spPr>
          <a:xfrm>
            <a:off x="0" y="867969"/>
            <a:ext cx="9144000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700" b="1" dirty="0" err="1">
                <a:latin typeface="Century Gothic" panose="020B0502020202020204" pitchFamily="34" charset="0"/>
              </a:rPr>
              <a:t>ti</a:t>
            </a:r>
            <a:endParaRPr lang="en-US" sz="28700" dirty="0"/>
          </a:p>
        </p:txBody>
      </p:sp>
    </p:spTree>
    <p:extLst>
      <p:ext uri="{BB962C8B-B14F-4D97-AF65-F5344CB8AC3E}">
        <p14:creationId xmlns:p14="http://schemas.microsoft.com/office/powerpoint/2010/main" val="9943417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0E997FB-4414-4FCA-B00F-788307DAABEC}"/>
              </a:ext>
            </a:extLst>
          </p:cNvPr>
          <p:cNvSpPr/>
          <p:nvPr/>
        </p:nvSpPr>
        <p:spPr>
          <a:xfrm>
            <a:off x="0" y="867969"/>
            <a:ext cx="9144000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700" b="1" dirty="0">
                <a:latin typeface="Century Gothic" panose="020B0502020202020204" pitchFamily="34" charset="0"/>
              </a:rPr>
              <a:t>hi</a:t>
            </a:r>
            <a:endParaRPr lang="en-US" sz="28700" dirty="0"/>
          </a:p>
        </p:txBody>
      </p:sp>
    </p:spTree>
    <p:extLst>
      <p:ext uri="{BB962C8B-B14F-4D97-AF65-F5344CB8AC3E}">
        <p14:creationId xmlns:p14="http://schemas.microsoft.com/office/powerpoint/2010/main" val="12181157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9E34C-2140-4260-BF93-79D66DC04BD2}"/>
              </a:ext>
            </a:extLst>
          </p:cNvPr>
          <p:cNvSpPr txBox="1">
            <a:spLocks/>
          </p:cNvSpPr>
          <p:nvPr/>
        </p:nvSpPr>
        <p:spPr>
          <a:xfrm>
            <a:off x="0" y="365126"/>
            <a:ext cx="91440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solidFill>
                  <a:srgbClr val="22409C"/>
                </a:solidFill>
                <a:latin typeface="Century Gothic" panose="020B0502020202020204" pitchFamily="34" charset="0"/>
              </a:rPr>
              <a:t>Visual Drill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9A0F970-0802-434C-951A-469B31004409}"/>
              </a:ext>
            </a:extLst>
          </p:cNvPr>
          <p:cNvSpPr/>
          <p:nvPr/>
        </p:nvSpPr>
        <p:spPr>
          <a:xfrm>
            <a:off x="3806902" y="2543054"/>
            <a:ext cx="1530194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600" b="1" dirty="0">
                <a:latin typeface="Century Gothic" panose="020B0502020202020204" pitchFamily="34" charset="0"/>
              </a:rPr>
              <a:t>a</a:t>
            </a:r>
            <a:endParaRPr lang="en-US" sz="166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9F4C796-A3A1-4116-805A-DBBA1058996A}"/>
              </a:ext>
            </a:extLst>
          </p:cNvPr>
          <p:cNvSpPr/>
          <p:nvPr/>
        </p:nvSpPr>
        <p:spPr>
          <a:xfrm>
            <a:off x="2952093" y="2542189"/>
            <a:ext cx="3239813" cy="2909769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picture containing table&#10;&#10;Description automatically generated">
            <a:extLst>
              <a:ext uri="{FF2B5EF4-FFF2-40B4-BE49-F238E27FC236}">
                <a16:creationId xmlns:a16="http://schemas.microsoft.com/office/drawing/2014/main" id="{E9F814E0-E364-4B40-BF03-4C1A691B27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29" y="6074979"/>
            <a:ext cx="880899" cy="78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3722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0E997FB-4414-4FCA-B00F-788307DAABEC}"/>
              </a:ext>
            </a:extLst>
          </p:cNvPr>
          <p:cNvSpPr/>
          <p:nvPr/>
        </p:nvSpPr>
        <p:spPr>
          <a:xfrm>
            <a:off x="0" y="867969"/>
            <a:ext cx="9144000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700" b="1" dirty="0">
                <a:latin typeface="Century Gothic" panose="020B0502020202020204" pitchFamily="34" charset="0"/>
              </a:rPr>
              <a:t>to</a:t>
            </a:r>
            <a:endParaRPr lang="en-US" sz="28700" dirty="0"/>
          </a:p>
        </p:txBody>
      </p:sp>
    </p:spTree>
    <p:extLst>
      <p:ext uri="{BB962C8B-B14F-4D97-AF65-F5344CB8AC3E}">
        <p14:creationId xmlns:p14="http://schemas.microsoft.com/office/powerpoint/2010/main" val="39883138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0E997FB-4414-4FCA-B00F-788307DAABEC}"/>
              </a:ext>
            </a:extLst>
          </p:cNvPr>
          <p:cNvSpPr/>
          <p:nvPr/>
        </p:nvSpPr>
        <p:spPr>
          <a:xfrm>
            <a:off x="0" y="867969"/>
            <a:ext cx="9144000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700" b="1" dirty="0">
                <a:latin typeface="Century Gothic" panose="020B0502020202020204" pitchFamily="34" charset="0"/>
              </a:rPr>
              <a:t>vi</a:t>
            </a:r>
            <a:endParaRPr lang="en-US" sz="28700" dirty="0"/>
          </a:p>
        </p:txBody>
      </p:sp>
    </p:spTree>
    <p:extLst>
      <p:ext uri="{BB962C8B-B14F-4D97-AF65-F5344CB8AC3E}">
        <p14:creationId xmlns:p14="http://schemas.microsoft.com/office/powerpoint/2010/main" val="33095755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B899B19-BFE8-4180-B133-399B7E30A1FB}"/>
              </a:ext>
            </a:extLst>
          </p:cNvPr>
          <p:cNvSpPr txBox="1">
            <a:spLocks/>
          </p:cNvSpPr>
          <p:nvPr/>
        </p:nvSpPr>
        <p:spPr>
          <a:xfrm>
            <a:off x="5654617" y="62142"/>
            <a:ext cx="3365753" cy="209660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sz="40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4</a:t>
            </a:r>
            <a:r>
              <a:rPr lang="en-US" sz="4000" b="1" baseline="30000" dirty="0">
                <a:solidFill>
                  <a:srgbClr val="0070C0"/>
                </a:solidFill>
                <a:latin typeface="Century Gothic" panose="020B0502020202020204" pitchFamily="34" charset="0"/>
              </a:rPr>
              <a:t>th</a:t>
            </a:r>
            <a:r>
              <a:rPr lang="en-US" sz="40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 Grade Sample  Schedule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8D42C24-B465-4074-9F31-43F2C5E6B496}"/>
              </a:ext>
            </a:extLst>
          </p:cNvPr>
          <p:cNvGrpSpPr/>
          <p:nvPr/>
        </p:nvGrpSpPr>
        <p:grpSpPr>
          <a:xfrm>
            <a:off x="5666648" y="2472701"/>
            <a:ext cx="3330317" cy="3005018"/>
            <a:chOff x="3376444" y="1873592"/>
            <a:chExt cx="3481556" cy="3005018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1E129BB-A700-4F71-B2FD-56F5BDA35181}"/>
                </a:ext>
              </a:extLst>
            </p:cNvPr>
            <p:cNvSpPr txBox="1"/>
            <p:nvPr/>
          </p:nvSpPr>
          <p:spPr>
            <a:xfrm>
              <a:off x="4048790" y="2090729"/>
              <a:ext cx="28092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omic Sans MS" panose="030F0702030302020204" pitchFamily="66" charset="0"/>
                </a:rPr>
                <a:t>Stay in my area.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6F66E6F-D778-4021-9911-598368C2D652}"/>
                </a:ext>
              </a:extLst>
            </p:cNvPr>
            <p:cNvSpPr txBox="1"/>
            <p:nvPr/>
          </p:nvSpPr>
          <p:spPr>
            <a:xfrm>
              <a:off x="4048790" y="3009542"/>
              <a:ext cx="280921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omic Sans MS" panose="030F0702030302020204" pitchFamily="66" charset="0"/>
                </a:rPr>
                <a:t>Follow directions the first time.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A5D90BF-9482-407D-A998-42EB950744AE}"/>
                </a:ext>
              </a:extLst>
            </p:cNvPr>
            <p:cNvSpPr txBox="1"/>
            <p:nvPr/>
          </p:nvSpPr>
          <p:spPr>
            <a:xfrm>
              <a:off x="4306528" y="4252217"/>
              <a:ext cx="24024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omic Sans MS" panose="030F0702030302020204" pitchFamily="66" charset="0"/>
                </a:rPr>
                <a:t>Have fun!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9F71988-2DAF-4B5C-87FB-A71097A1C0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-1517" r="9353"/>
            <a:stretch/>
          </p:blipFill>
          <p:spPr>
            <a:xfrm>
              <a:off x="3494548" y="2976454"/>
              <a:ext cx="731072" cy="818754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CD9A72A-F4C9-4D7C-8F0E-A22BBE8E3635}"/>
                </a:ext>
              </a:extLst>
            </p:cNvPr>
            <p:cNvSpPr/>
            <p:nvPr/>
          </p:nvSpPr>
          <p:spPr>
            <a:xfrm>
              <a:off x="4051238" y="4109169"/>
              <a:ext cx="660758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dirty="0">
                  <a:latin typeface="Comic Sans MS" panose="030F0702030302020204" pitchFamily="66" charset="0"/>
                  <a:sym typeface="Wingdings" panose="05000000000000000000" pitchFamily="2" charset="2"/>
                </a:rPr>
                <a:t></a:t>
              </a:r>
              <a:endParaRPr lang="en-US" sz="4400" dirty="0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F146CF6-123B-4E64-9272-D9634A5DDA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7165" t="1762" r="16168"/>
            <a:stretch/>
          </p:blipFill>
          <p:spPr>
            <a:xfrm>
              <a:off x="3376444" y="1873592"/>
              <a:ext cx="807275" cy="879250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42A6C78-5A27-4BF3-9F4A-382C1321058E}"/>
              </a:ext>
            </a:extLst>
          </p:cNvPr>
          <p:cNvGrpSpPr/>
          <p:nvPr/>
        </p:nvGrpSpPr>
        <p:grpSpPr>
          <a:xfrm>
            <a:off x="173447" y="527674"/>
            <a:ext cx="2375004" cy="1131759"/>
            <a:chOff x="242812" y="4186518"/>
            <a:chExt cx="2375004" cy="113175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43B6579-63C0-4348-AC48-8B72C5CDE7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443" t="12040" r="73033" b="65956"/>
            <a:stretch/>
          </p:blipFill>
          <p:spPr>
            <a:xfrm>
              <a:off x="242812" y="4186518"/>
              <a:ext cx="1693889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E75B15D-846F-4895-BFA7-086C78B0A77A}"/>
                </a:ext>
              </a:extLst>
            </p:cNvPr>
            <p:cNvSpPr/>
            <p:nvPr/>
          </p:nvSpPr>
          <p:spPr>
            <a:xfrm>
              <a:off x="2149264" y="4466567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8C9102A-2EE9-4A5B-A296-E2287C1DB83A}"/>
              </a:ext>
            </a:extLst>
          </p:cNvPr>
          <p:cNvGrpSpPr/>
          <p:nvPr/>
        </p:nvGrpSpPr>
        <p:grpSpPr>
          <a:xfrm>
            <a:off x="2757228" y="532748"/>
            <a:ext cx="2388994" cy="1131759"/>
            <a:chOff x="3922790" y="4295340"/>
            <a:chExt cx="2388994" cy="1131759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53DB05D-4029-48C7-90D0-6E23B5BF2A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7845" t="22567" r="73631" b="55429"/>
            <a:stretch/>
          </p:blipFill>
          <p:spPr>
            <a:xfrm>
              <a:off x="3922790" y="4295340"/>
              <a:ext cx="1731363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DA2C9D9-9362-4DC2-BD87-B420375958EC}"/>
                </a:ext>
              </a:extLst>
            </p:cNvPr>
            <p:cNvSpPr/>
            <p:nvPr/>
          </p:nvSpPr>
          <p:spPr>
            <a:xfrm>
              <a:off x="5843232" y="4589581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7E9DE2D-B67C-4C45-AC0A-ACA7142F7332}"/>
              </a:ext>
            </a:extLst>
          </p:cNvPr>
          <p:cNvGrpSpPr/>
          <p:nvPr/>
        </p:nvGrpSpPr>
        <p:grpSpPr>
          <a:xfrm>
            <a:off x="193067" y="1882123"/>
            <a:ext cx="2373237" cy="1131758"/>
            <a:chOff x="3959328" y="5451195"/>
            <a:chExt cx="2373237" cy="1131758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DC16EF27-ECDB-4774-9A07-76FEFE08F0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7931" t="15211" r="74575" b="63625"/>
            <a:stretch/>
          </p:blipFill>
          <p:spPr>
            <a:xfrm>
              <a:off x="3959328" y="5451195"/>
              <a:ext cx="1732771" cy="113175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E18C7B56-2955-4DB5-A4B3-1FFE8001A9DA}"/>
                </a:ext>
              </a:extLst>
            </p:cNvPr>
            <p:cNvSpPr/>
            <p:nvPr/>
          </p:nvSpPr>
          <p:spPr>
            <a:xfrm>
              <a:off x="5864013" y="5745972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D84D173-C6FF-488C-AE12-03310252B632}"/>
              </a:ext>
            </a:extLst>
          </p:cNvPr>
          <p:cNvGrpSpPr/>
          <p:nvPr/>
        </p:nvGrpSpPr>
        <p:grpSpPr>
          <a:xfrm>
            <a:off x="193067" y="3245146"/>
            <a:ext cx="2396050" cy="1101147"/>
            <a:chOff x="3373974" y="4253775"/>
            <a:chExt cx="2396050" cy="1101147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058843FA-91BA-4B0D-B1EC-955AF6D8DA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7931" t="27318" r="75337" b="51273"/>
            <a:stretch/>
          </p:blipFill>
          <p:spPr>
            <a:xfrm>
              <a:off x="3373974" y="4253775"/>
              <a:ext cx="1731363" cy="1101147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CA1E6F8-3F1B-43E1-A98D-7295D1FBA982}"/>
                </a:ext>
              </a:extLst>
            </p:cNvPr>
            <p:cNvSpPr/>
            <p:nvPr/>
          </p:nvSpPr>
          <p:spPr>
            <a:xfrm>
              <a:off x="5301472" y="4532906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46C0BC1-531E-4709-A983-5ADA55BB65A0}"/>
              </a:ext>
            </a:extLst>
          </p:cNvPr>
          <p:cNvGrpSpPr/>
          <p:nvPr/>
        </p:nvGrpSpPr>
        <p:grpSpPr>
          <a:xfrm>
            <a:off x="2761014" y="1882123"/>
            <a:ext cx="2396049" cy="1131759"/>
            <a:chOff x="3915735" y="1624661"/>
            <a:chExt cx="2396049" cy="1131759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6011AEB8-5498-45FE-A0E9-CF39CAB06A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7818" t="33436" r="75644" b="44561"/>
            <a:stretch/>
          </p:blipFill>
          <p:spPr>
            <a:xfrm>
              <a:off x="3915735" y="1624661"/>
              <a:ext cx="1731363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29A9D919-28D3-4C35-BB45-41011706D8D5}"/>
                </a:ext>
              </a:extLst>
            </p:cNvPr>
            <p:cNvSpPr/>
            <p:nvPr/>
          </p:nvSpPr>
          <p:spPr>
            <a:xfrm>
              <a:off x="5843232" y="1964331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98A1F1D-DFB0-42AE-B91B-5AF22477DDC0}"/>
              </a:ext>
            </a:extLst>
          </p:cNvPr>
          <p:cNvGrpSpPr/>
          <p:nvPr/>
        </p:nvGrpSpPr>
        <p:grpSpPr>
          <a:xfrm>
            <a:off x="173447" y="4577558"/>
            <a:ext cx="2370904" cy="1159968"/>
            <a:chOff x="197382" y="274998"/>
            <a:chExt cx="2370904" cy="1159968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107A8DF4-3CBA-4BF3-B504-51114F760B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7586" t="37668" r="73890" b="40329"/>
            <a:stretch/>
          </p:blipFill>
          <p:spPr>
            <a:xfrm>
              <a:off x="197382" y="274998"/>
              <a:ext cx="1736108" cy="115996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2C56CB2-FDC9-4222-BB3C-791A86AD8AE1}"/>
                </a:ext>
              </a:extLst>
            </p:cNvPr>
            <p:cNvSpPr/>
            <p:nvPr/>
          </p:nvSpPr>
          <p:spPr>
            <a:xfrm>
              <a:off x="2099734" y="628352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4" name="Picture 33" descr="A close up of a logo&#10;&#10;Description automatically generated">
            <a:extLst>
              <a:ext uri="{FF2B5EF4-FFF2-40B4-BE49-F238E27FC236}">
                <a16:creationId xmlns:a16="http://schemas.microsoft.com/office/drawing/2014/main" id="{6FEF85CC-07AA-41F6-87A4-5C4171E19AF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565" y="714224"/>
            <a:ext cx="536275" cy="53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8303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A9D7F8C-B89A-4F79-AE4D-EE23E7F1B1DB}"/>
              </a:ext>
            </a:extLst>
          </p:cNvPr>
          <p:cNvSpPr txBox="1">
            <a:spLocks/>
          </p:cNvSpPr>
          <p:nvPr/>
        </p:nvSpPr>
        <p:spPr>
          <a:xfrm>
            <a:off x="0" y="365126"/>
            <a:ext cx="91440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solidFill>
                  <a:srgbClr val="22409C"/>
                </a:solidFill>
                <a:latin typeface="Century Gothic" panose="020B0502020202020204" pitchFamily="34" charset="0"/>
              </a:rPr>
              <a:t>Word Work Mat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C96119-D5D4-4A92-9E2A-6941A699EC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81" t="10322"/>
          <a:stretch/>
        </p:blipFill>
        <p:spPr>
          <a:xfrm>
            <a:off x="1402670" y="1926919"/>
            <a:ext cx="6338659" cy="337219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139858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B899B19-BFE8-4180-B133-399B7E30A1FB}"/>
              </a:ext>
            </a:extLst>
          </p:cNvPr>
          <p:cNvSpPr txBox="1">
            <a:spLocks/>
          </p:cNvSpPr>
          <p:nvPr/>
        </p:nvSpPr>
        <p:spPr>
          <a:xfrm>
            <a:off x="5654617" y="62142"/>
            <a:ext cx="3365753" cy="209660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sz="40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4</a:t>
            </a:r>
            <a:r>
              <a:rPr lang="en-US" sz="4000" b="1" baseline="30000" dirty="0">
                <a:solidFill>
                  <a:srgbClr val="0070C0"/>
                </a:solidFill>
                <a:latin typeface="Century Gothic" panose="020B0502020202020204" pitchFamily="34" charset="0"/>
              </a:rPr>
              <a:t>th</a:t>
            </a:r>
            <a:r>
              <a:rPr lang="en-US" sz="40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 Grade Sample  Schedule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8D42C24-B465-4074-9F31-43F2C5E6B496}"/>
              </a:ext>
            </a:extLst>
          </p:cNvPr>
          <p:cNvGrpSpPr/>
          <p:nvPr/>
        </p:nvGrpSpPr>
        <p:grpSpPr>
          <a:xfrm>
            <a:off x="5666648" y="2472701"/>
            <a:ext cx="3330317" cy="3005018"/>
            <a:chOff x="3376444" y="1873592"/>
            <a:chExt cx="3481556" cy="3005018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1E129BB-A700-4F71-B2FD-56F5BDA35181}"/>
                </a:ext>
              </a:extLst>
            </p:cNvPr>
            <p:cNvSpPr txBox="1"/>
            <p:nvPr/>
          </p:nvSpPr>
          <p:spPr>
            <a:xfrm>
              <a:off x="4048790" y="2090729"/>
              <a:ext cx="28092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omic Sans MS" panose="030F0702030302020204" pitchFamily="66" charset="0"/>
                </a:rPr>
                <a:t>Stay in my area.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6F66E6F-D778-4021-9911-598368C2D652}"/>
                </a:ext>
              </a:extLst>
            </p:cNvPr>
            <p:cNvSpPr txBox="1"/>
            <p:nvPr/>
          </p:nvSpPr>
          <p:spPr>
            <a:xfrm>
              <a:off x="4048790" y="3009542"/>
              <a:ext cx="280921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omic Sans MS" panose="030F0702030302020204" pitchFamily="66" charset="0"/>
                </a:rPr>
                <a:t>Follow directions the first time.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A5D90BF-9482-407D-A998-42EB950744AE}"/>
                </a:ext>
              </a:extLst>
            </p:cNvPr>
            <p:cNvSpPr txBox="1"/>
            <p:nvPr/>
          </p:nvSpPr>
          <p:spPr>
            <a:xfrm>
              <a:off x="4306528" y="4252217"/>
              <a:ext cx="24024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omic Sans MS" panose="030F0702030302020204" pitchFamily="66" charset="0"/>
                </a:rPr>
                <a:t>Have fun!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9F71988-2DAF-4B5C-87FB-A71097A1C0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-1517" r="9353"/>
            <a:stretch/>
          </p:blipFill>
          <p:spPr>
            <a:xfrm>
              <a:off x="3494548" y="2976454"/>
              <a:ext cx="731072" cy="818754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CD9A72A-F4C9-4D7C-8F0E-A22BBE8E3635}"/>
                </a:ext>
              </a:extLst>
            </p:cNvPr>
            <p:cNvSpPr/>
            <p:nvPr/>
          </p:nvSpPr>
          <p:spPr>
            <a:xfrm>
              <a:off x="4051238" y="4109169"/>
              <a:ext cx="660758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dirty="0">
                  <a:latin typeface="Comic Sans MS" panose="030F0702030302020204" pitchFamily="66" charset="0"/>
                  <a:sym typeface="Wingdings" panose="05000000000000000000" pitchFamily="2" charset="2"/>
                </a:rPr>
                <a:t></a:t>
              </a:r>
              <a:endParaRPr lang="en-US" sz="4400" dirty="0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F146CF6-123B-4E64-9272-D9634A5DDA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7165" t="1762" r="16168"/>
            <a:stretch/>
          </p:blipFill>
          <p:spPr>
            <a:xfrm>
              <a:off x="3376444" y="1873592"/>
              <a:ext cx="807275" cy="879250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42A6C78-5A27-4BF3-9F4A-382C1321058E}"/>
              </a:ext>
            </a:extLst>
          </p:cNvPr>
          <p:cNvGrpSpPr/>
          <p:nvPr/>
        </p:nvGrpSpPr>
        <p:grpSpPr>
          <a:xfrm>
            <a:off x="173447" y="527674"/>
            <a:ext cx="2375004" cy="1131759"/>
            <a:chOff x="242812" y="4186518"/>
            <a:chExt cx="2375004" cy="113175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43B6579-63C0-4348-AC48-8B72C5CDE7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443" t="12040" r="73033" b="65956"/>
            <a:stretch/>
          </p:blipFill>
          <p:spPr>
            <a:xfrm>
              <a:off x="242812" y="4186518"/>
              <a:ext cx="1693889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E75B15D-846F-4895-BFA7-086C78B0A77A}"/>
                </a:ext>
              </a:extLst>
            </p:cNvPr>
            <p:cNvSpPr/>
            <p:nvPr/>
          </p:nvSpPr>
          <p:spPr>
            <a:xfrm>
              <a:off x="2149264" y="4466567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8C9102A-2EE9-4A5B-A296-E2287C1DB83A}"/>
              </a:ext>
            </a:extLst>
          </p:cNvPr>
          <p:cNvGrpSpPr/>
          <p:nvPr/>
        </p:nvGrpSpPr>
        <p:grpSpPr>
          <a:xfrm>
            <a:off x="2757228" y="532748"/>
            <a:ext cx="2388994" cy="1131759"/>
            <a:chOff x="3922790" y="4295340"/>
            <a:chExt cx="2388994" cy="1131759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53DB05D-4029-48C7-90D0-6E23B5BF2A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7845" t="22567" r="73631" b="55429"/>
            <a:stretch/>
          </p:blipFill>
          <p:spPr>
            <a:xfrm>
              <a:off x="3922790" y="4295340"/>
              <a:ext cx="1731363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DA2C9D9-9362-4DC2-BD87-B420375958EC}"/>
                </a:ext>
              </a:extLst>
            </p:cNvPr>
            <p:cNvSpPr/>
            <p:nvPr/>
          </p:nvSpPr>
          <p:spPr>
            <a:xfrm>
              <a:off x="5843232" y="4589581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7E9DE2D-B67C-4C45-AC0A-ACA7142F7332}"/>
              </a:ext>
            </a:extLst>
          </p:cNvPr>
          <p:cNvGrpSpPr/>
          <p:nvPr/>
        </p:nvGrpSpPr>
        <p:grpSpPr>
          <a:xfrm>
            <a:off x="193067" y="1882123"/>
            <a:ext cx="2373237" cy="1131758"/>
            <a:chOff x="3959328" y="5451195"/>
            <a:chExt cx="2373237" cy="1131758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DC16EF27-ECDB-4774-9A07-76FEFE08F0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7931" t="15211" r="74575" b="63625"/>
            <a:stretch/>
          </p:blipFill>
          <p:spPr>
            <a:xfrm>
              <a:off x="3959328" y="5451195"/>
              <a:ext cx="1732771" cy="113175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E18C7B56-2955-4DB5-A4B3-1FFE8001A9DA}"/>
                </a:ext>
              </a:extLst>
            </p:cNvPr>
            <p:cNvSpPr/>
            <p:nvPr/>
          </p:nvSpPr>
          <p:spPr>
            <a:xfrm>
              <a:off x="5864013" y="5745972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D84D173-C6FF-488C-AE12-03310252B632}"/>
              </a:ext>
            </a:extLst>
          </p:cNvPr>
          <p:cNvGrpSpPr/>
          <p:nvPr/>
        </p:nvGrpSpPr>
        <p:grpSpPr>
          <a:xfrm>
            <a:off x="193067" y="3245146"/>
            <a:ext cx="2396050" cy="1101147"/>
            <a:chOff x="3373974" y="4253775"/>
            <a:chExt cx="2396050" cy="1101147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058843FA-91BA-4B0D-B1EC-955AF6D8DA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7931" t="27318" r="75337" b="51273"/>
            <a:stretch/>
          </p:blipFill>
          <p:spPr>
            <a:xfrm>
              <a:off x="3373974" y="4253775"/>
              <a:ext cx="1731363" cy="1101147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CA1E6F8-3F1B-43E1-A98D-7295D1FBA982}"/>
                </a:ext>
              </a:extLst>
            </p:cNvPr>
            <p:cNvSpPr/>
            <p:nvPr/>
          </p:nvSpPr>
          <p:spPr>
            <a:xfrm>
              <a:off x="5301472" y="4532906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46C0BC1-531E-4709-A983-5ADA55BB65A0}"/>
              </a:ext>
            </a:extLst>
          </p:cNvPr>
          <p:cNvGrpSpPr/>
          <p:nvPr/>
        </p:nvGrpSpPr>
        <p:grpSpPr>
          <a:xfrm>
            <a:off x="2761014" y="1882123"/>
            <a:ext cx="2396049" cy="1131759"/>
            <a:chOff x="3915735" y="1624661"/>
            <a:chExt cx="2396049" cy="1131759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6011AEB8-5498-45FE-A0E9-CF39CAB06A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7818" t="33436" r="75644" b="44561"/>
            <a:stretch/>
          </p:blipFill>
          <p:spPr>
            <a:xfrm>
              <a:off x="3915735" y="1624661"/>
              <a:ext cx="1731363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29A9D919-28D3-4C35-BB45-41011706D8D5}"/>
                </a:ext>
              </a:extLst>
            </p:cNvPr>
            <p:cNvSpPr/>
            <p:nvPr/>
          </p:nvSpPr>
          <p:spPr>
            <a:xfrm>
              <a:off x="5843232" y="1964331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98A1F1D-DFB0-42AE-B91B-5AF22477DDC0}"/>
              </a:ext>
            </a:extLst>
          </p:cNvPr>
          <p:cNvGrpSpPr/>
          <p:nvPr/>
        </p:nvGrpSpPr>
        <p:grpSpPr>
          <a:xfrm>
            <a:off x="173447" y="4577558"/>
            <a:ext cx="2370904" cy="1159968"/>
            <a:chOff x="197382" y="274998"/>
            <a:chExt cx="2370904" cy="1159968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107A8DF4-3CBA-4BF3-B504-51114F760B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7586" t="37668" r="73890" b="40329"/>
            <a:stretch/>
          </p:blipFill>
          <p:spPr>
            <a:xfrm>
              <a:off x="197382" y="274998"/>
              <a:ext cx="1736108" cy="115996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2C56CB2-FDC9-4222-BB3C-791A86AD8AE1}"/>
                </a:ext>
              </a:extLst>
            </p:cNvPr>
            <p:cNvSpPr/>
            <p:nvPr/>
          </p:nvSpPr>
          <p:spPr>
            <a:xfrm>
              <a:off x="2099734" y="628352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4" name="Picture 33" descr="A close up of a logo&#10;&#10;Description automatically generated">
            <a:extLst>
              <a:ext uri="{FF2B5EF4-FFF2-40B4-BE49-F238E27FC236}">
                <a16:creationId xmlns:a16="http://schemas.microsoft.com/office/drawing/2014/main" id="{6FEF85CC-07AA-41F6-87A4-5C4171E19AF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565" y="714224"/>
            <a:ext cx="536275" cy="536275"/>
          </a:xfrm>
          <a:prstGeom prst="rect">
            <a:avLst/>
          </a:prstGeom>
        </p:spPr>
      </p:pic>
      <p:pic>
        <p:nvPicPr>
          <p:cNvPr id="29" name="Picture 28" descr="A close up of a logo&#10;&#10;Description automatically generated">
            <a:extLst>
              <a:ext uri="{FF2B5EF4-FFF2-40B4-BE49-F238E27FC236}">
                <a16:creationId xmlns:a16="http://schemas.microsoft.com/office/drawing/2014/main" id="{1385763A-BAB0-4190-8319-AB48E14BD32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095" y="2083401"/>
            <a:ext cx="536275" cy="53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3405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9E34C-2140-4260-BF93-79D66DC04BD2}"/>
              </a:ext>
            </a:extLst>
          </p:cNvPr>
          <p:cNvSpPr txBox="1">
            <a:spLocks/>
          </p:cNvSpPr>
          <p:nvPr/>
        </p:nvSpPr>
        <p:spPr>
          <a:xfrm>
            <a:off x="0" y="365126"/>
            <a:ext cx="91440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solidFill>
                  <a:srgbClr val="22409C"/>
                </a:solidFill>
                <a:latin typeface="Century Gothic" panose="020B0502020202020204" pitchFamily="34" charset="0"/>
              </a:rPr>
              <a:t>Morphemes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B4481E-CC13-46B7-9562-F0C04AD68A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908" t="16204" r="13908" b="24099"/>
          <a:stretch/>
        </p:blipFill>
        <p:spPr>
          <a:xfrm>
            <a:off x="2186152" y="1974468"/>
            <a:ext cx="4771696" cy="307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2193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77C8047-71A4-5045-99F4-AE84D53DD9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3922"/>
            <a:ext cx="9144000" cy="55431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37CFFD3-1FB8-1945-BD3F-64E0C9ECF2C3}"/>
              </a:ext>
            </a:extLst>
          </p:cNvPr>
          <p:cNvSpPr txBox="1"/>
          <p:nvPr/>
        </p:nvSpPr>
        <p:spPr>
          <a:xfrm>
            <a:off x="285008" y="841900"/>
            <a:ext cx="237506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b="1" dirty="0">
                <a:latin typeface="Century Gothic" panose="020B0502020202020204" pitchFamily="34" charset="0"/>
              </a:rPr>
              <a:t>in</a:t>
            </a:r>
          </a:p>
          <a:p>
            <a:pPr algn="r"/>
            <a:r>
              <a:rPr lang="en-US" sz="4400" b="1" dirty="0">
                <a:latin typeface="Century Gothic" panose="020B0502020202020204" pitchFamily="34" charset="0"/>
              </a:rPr>
              <a:t>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0C40BB-2BBB-F741-8FFE-F3E272BBBC5E}"/>
              </a:ext>
            </a:extLst>
          </p:cNvPr>
          <p:cNvSpPr txBox="1"/>
          <p:nvPr/>
        </p:nvSpPr>
        <p:spPr>
          <a:xfrm>
            <a:off x="2885704" y="1198716"/>
            <a:ext cx="3336966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Century Gothic" panose="020B0502020202020204" pitchFamily="34" charset="0"/>
              </a:rPr>
              <a:t>spect</a:t>
            </a:r>
            <a:endParaRPr lang="en-US" sz="4400" b="1" dirty="0">
              <a:latin typeface="Century Gothic" panose="020B0502020202020204" pitchFamily="34" charset="0"/>
            </a:endParaRPr>
          </a:p>
          <a:p>
            <a:pPr algn="ctr"/>
            <a:endParaRPr lang="en-US" sz="1400" b="1" dirty="0">
              <a:latin typeface="Century Gothic" panose="020B0502020202020204" pitchFamily="34" charset="0"/>
            </a:endParaRPr>
          </a:p>
          <a:p>
            <a:pPr algn="ctr"/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to see, watch or observe</a:t>
            </a:r>
          </a:p>
          <a:p>
            <a:pPr algn="ctr"/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354018-9163-7D40-9829-03FB58611C51}"/>
              </a:ext>
            </a:extLst>
          </p:cNvPr>
          <p:cNvSpPr txBox="1"/>
          <p:nvPr/>
        </p:nvSpPr>
        <p:spPr>
          <a:xfrm>
            <a:off x="6448301" y="781025"/>
            <a:ext cx="2375065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Century Gothic" panose="020B0502020202020204" pitchFamily="34" charset="0"/>
              </a:rPr>
              <a:t>s</a:t>
            </a:r>
          </a:p>
          <a:p>
            <a:r>
              <a:rPr lang="en-US" sz="4400" b="1" dirty="0">
                <a:latin typeface="Century Gothic" panose="020B0502020202020204" pitchFamily="34" charset="0"/>
              </a:rPr>
              <a:t>ed</a:t>
            </a:r>
          </a:p>
          <a:p>
            <a:r>
              <a:rPr lang="en-US" sz="4400" b="1" dirty="0">
                <a:latin typeface="Century Gothic" panose="020B0502020202020204" pitchFamily="34" charset="0"/>
              </a:rPr>
              <a:t>ing</a:t>
            </a:r>
          </a:p>
          <a:p>
            <a:endParaRPr lang="en-US" sz="2400" b="1" dirty="0">
              <a:latin typeface="Century Gothic" panose="020B050202020202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75F818B-E89A-4469-9543-27CCE7F6DBCF}"/>
              </a:ext>
            </a:extLst>
          </p:cNvPr>
          <p:cNvCxnSpPr>
            <a:cxnSpLocks/>
          </p:cNvCxnSpPr>
          <p:nvPr/>
        </p:nvCxnSpPr>
        <p:spPr>
          <a:xfrm>
            <a:off x="179882" y="3135516"/>
            <a:ext cx="270582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2EAE79B-FB60-4309-94DE-89B2E4407AFD}"/>
              </a:ext>
            </a:extLst>
          </p:cNvPr>
          <p:cNvCxnSpPr>
            <a:cxnSpLocks/>
          </p:cNvCxnSpPr>
          <p:nvPr/>
        </p:nvCxnSpPr>
        <p:spPr>
          <a:xfrm>
            <a:off x="6222670" y="3125596"/>
            <a:ext cx="270582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F15C6B5-7761-47AF-85BC-01F5F55B2A79}"/>
              </a:ext>
            </a:extLst>
          </p:cNvPr>
          <p:cNvSpPr txBox="1"/>
          <p:nvPr/>
        </p:nvSpPr>
        <p:spPr>
          <a:xfrm>
            <a:off x="255319" y="3381738"/>
            <a:ext cx="237506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b="1" dirty="0">
                <a:latin typeface="Century Gothic" panose="020B0502020202020204" pitchFamily="34" charset="0"/>
              </a:rPr>
              <a:t>sus (under)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118BCF-FE51-4141-B965-2DA220C51DBC}"/>
              </a:ext>
            </a:extLst>
          </p:cNvPr>
          <p:cNvSpPr txBox="1"/>
          <p:nvPr/>
        </p:nvSpPr>
        <p:spPr>
          <a:xfrm>
            <a:off x="6477990" y="3135516"/>
            <a:ext cx="2375065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Century Gothic" panose="020B0502020202020204" pitchFamily="34" charset="0"/>
              </a:rPr>
              <a:t>er</a:t>
            </a:r>
            <a:r>
              <a:rPr lang="en-US" sz="4000" b="1" dirty="0">
                <a:latin typeface="Century Gothic" panose="020B0502020202020204" pitchFamily="34" charset="0"/>
              </a:rPr>
              <a:t>, or</a:t>
            </a:r>
          </a:p>
          <a:p>
            <a:r>
              <a:rPr lang="en-US" sz="4000" b="1" dirty="0">
                <a:latin typeface="Century Gothic" panose="020B0502020202020204" pitchFamily="34" charset="0"/>
              </a:rPr>
              <a:t>ion</a:t>
            </a:r>
          </a:p>
          <a:p>
            <a:r>
              <a:rPr lang="en-US" sz="4000" b="1" dirty="0">
                <a:latin typeface="Century Gothic" panose="020B0502020202020204" pitchFamily="34" charset="0"/>
              </a:rPr>
              <a:t>able</a:t>
            </a:r>
          </a:p>
          <a:p>
            <a:r>
              <a:rPr lang="en-US" sz="4000" b="1" dirty="0" err="1">
                <a:latin typeface="Century Gothic" panose="020B0502020202020204" pitchFamily="34" charset="0"/>
              </a:rPr>
              <a:t>ive</a:t>
            </a:r>
            <a:endParaRPr lang="en-US" sz="4000" b="1" dirty="0">
              <a:latin typeface="Century Gothic" panose="020B0502020202020204" pitchFamily="34" charset="0"/>
            </a:endParaRPr>
          </a:p>
          <a:p>
            <a:endParaRPr lang="en-US" sz="24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51133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B899B19-BFE8-4180-B133-399B7E30A1FB}"/>
              </a:ext>
            </a:extLst>
          </p:cNvPr>
          <p:cNvSpPr txBox="1">
            <a:spLocks/>
          </p:cNvSpPr>
          <p:nvPr/>
        </p:nvSpPr>
        <p:spPr>
          <a:xfrm>
            <a:off x="5654617" y="62142"/>
            <a:ext cx="3365753" cy="209660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sz="40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4</a:t>
            </a:r>
            <a:r>
              <a:rPr lang="en-US" sz="4000" b="1" baseline="30000" dirty="0">
                <a:solidFill>
                  <a:srgbClr val="0070C0"/>
                </a:solidFill>
                <a:latin typeface="Century Gothic" panose="020B0502020202020204" pitchFamily="34" charset="0"/>
              </a:rPr>
              <a:t>th</a:t>
            </a:r>
            <a:r>
              <a:rPr lang="en-US" sz="40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 Grade Sample  Schedule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8D42C24-B465-4074-9F31-43F2C5E6B496}"/>
              </a:ext>
            </a:extLst>
          </p:cNvPr>
          <p:cNvGrpSpPr/>
          <p:nvPr/>
        </p:nvGrpSpPr>
        <p:grpSpPr>
          <a:xfrm>
            <a:off x="5666648" y="2472701"/>
            <a:ext cx="3330317" cy="3005018"/>
            <a:chOff x="3376444" y="1873592"/>
            <a:chExt cx="3481556" cy="3005018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1E129BB-A700-4F71-B2FD-56F5BDA35181}"/>
                </a:ext>
              </a:extLst>
            </p:cNvPr>
            <p:cNvSpPr txBox="1"/>
            <p:nvPr/>
          </p:nvSpPr>
          <p:spPr>
            <a:xfrm>
              <a:off x="4048790" y="2090729"/>
              <a:ext cx="28092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omic Sans MS" panose="030F0702030302020204" pitchFamily="66" charset="0"/>
                </a:rPr>
                <a:t>Stay in my area.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6F66E6F-D778-4021-9911-598368C2D652}"/>
                </a:ext>
              </a:extLst>
            </p:cNvPr>
            <p:cNvSpPr txBox="1"/>
            <p:nvPr/>
          </p:nvSpPr>
          <p:spPr>
            <a:xfrm>
              <a:off x="4048790" y="3009542"/>
              <a:ext cx="280921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omic Sans MS" panose="030F0702030302020204" pitchFamily="66" charset="0"/>
                </a:rPr>
                <a:t>Follow directions the first time.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A5D90BF-9482-407D-A998-42EB950744AE}"/>
                </a:ext>
              </a:extLst>
            </p:cNvPr>
            <p:cNvSpPr txBox="1"/>
            <p:nvPr/>
          </p:nvSpPr>
          <p:spPr>
            <a:xfrm>
              <a:off x="4306528" y="4252217"/>
              <a:ext cx="24024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omic Sans MS" panose="030F0702030302020204" pitchFamily="66" charset="0"/>
                </a:rPr>
                <a:t>Have fun!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9F71988-2DAF-4B5C-87FB-A71097A1C0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-1517" r="9353"/>
            <a:stretch/>
          </p:blipFill>
          <p:spPr>
            <a:xfrm>
              <a:off x="3494548" y="2976454"/>
              <a:ext cx="731072" cy="818754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CD9A72A-F4C9-4D7C-8F0E-A22BBE8E3635}"/>
                </a:ext>
              </a:extLst>
            </p:cNvPr>
            <p:cNvSpPr/>
            <p:nvPr/>
          </p:nvSpPr>
          <p:spPr>
            <a:xfrm>
              <a:off x="4051238" y="4109169"/>
              <a:ext cx="660758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dirty="0">
                  <a:latin typeface="Comic Sans MS" panose="030F0702030302020204" pitchFamily="66" charset="0"/>
                  <a:sym typeface="Wingdings" panose="05000000000000000000" pitchFamily="2" charset="2"/>
                </a:rPr>
                <a:t></a:t>
              </a:r>
              <a:endParaRPr lang="en-US" sz="4400" dirty="0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F146CF6-123B-4E64-9272-D9634A5DDA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7165" t="1762" r="16168"/>
            <a:stretch/>
          </p:blipFill>
          <p:spPr>
            <a:xfrm>
              <a:off x="3376444" y="1873592"/>
              <a:ext cx="807275" cy="879250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42A6C78-5A27-4BF3-9F4A-382C1321058E}"/>
              </a:ext>
            </a:extLst>
          </p:cNvPr>
          <p:cNvGrpSpPr/>
          <p:nvPr/>
        </p:nvGrpSpPr>
        <p:grpSpPr>
          <a:xfrm>
            <a:off x="173447" y="527674"/>
            <a:ext cx="2375004" cy="1131759"/>
            <a:chOff x="242812" y="4186518"/>
            <a:chExt cx="2375004" cy="113175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43B6579-63C0-4348-AC48-8B72C5CDE7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443" t="12040" r="73033" b="65956"/>
            <a:stretch/>
          </p:blipFill>
          <p:spPr>
            <a:xfrm>
              <a:off x="242812" y="4186518"/>
              <a:ext cx="1693889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E75B15D-846F-4895-BFA7-086C78B0A77A}"/>
                </a:ext>
              </a:extLst>
            </p:cNvPr>
            <p:cNvSpPr/>
            <p:nvPr/>
          </p:nvSpPr>
          <p:spPr>
            <a:xfrm>
              <a:off x="2149264" y="4466567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8C9102A-2EE9-4A5B-A296-E2287C1DB83A}"/>
              </a:ext>
            </a:extLst>
          </p:cNvPr>
          <p:cNvGrpSpPr/>
          <p:nvPr/>
        </p:nvGrpSpPr>
        <p:grpSpPr>
          <a:xfrm>
            <a:off x="2757228" y="532748"/>
            <a:ext cx="2388994" cy="1131759"/>
            <a:chOff x="3922790" y="4295340"/>
            <a:chExt cx="2388994" cy="1131759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53DB05D-4029-48C7-90D0-6E23B5BF2A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7845" t="22567" r="73631" b="55429"/>
            <a:stretch/>
          </p:blipFill>
          <p:spPr>
            <a:xfrm>
              <a:off x="3922790" y="4295340"/>
              <a:ext cx="1731363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DA2C9D9-9362-4DC2-BD87-B420375958EC}"/>
                </a:ext>
              </a:extLst>
            </p:cNvPr>
            <p:cNvSpPr/>
            <p:nvPr/>
          </p:nvSpPr>
          <p:spPr>
            <a:xfrm>
              <a:off x="5843232" y="4589581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7E9DE2D-B67C-4C45-AC0A-ACA7142F7332}"/>
              </a:ext>
            </a:extLst>
          </p:cNvPr>
          <p:cNvGrpSpPr/>
          <p:nvPr/>
        </p:nvGrpSpPr>
        <p:grpSpPr>
          <a:xfrm>
            <a:off x="193067" y="1882123"/>
            <a:ext cx="2373237" cy="1131758"/>
            <a:chOff x="3959328" y="5451195"/>
            <a:chExt cx="2373237" cy="1131758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DC16EF27-ECDB-4774-9A07-76FEFE08F0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7931" t="15211" r="74575" b="63625"/>
            <a:stretch/>
          </p:blipFill>
          <p:spPr>
            <a:xfrm>
              <a:off x="3959328" y="5451195"/>
              <a:ext cx="1732771" cy="113175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E18C7B56-2955-4DB5-A4B3-1FFE8001A9DA}"/>
                </a:ext>
              </a:extLst>
            </p:cNvPr>
            <p:cNvSpPr/>
            <p:nvPr/>
          </p:nvSpPr>
          <p:spPr>
            <a:xfrm>
              <a:off x="5864013" y="5745972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D84D173-C6FF-488C-AE12-03310252B632}"/>
              </a:ext>
            </a:extLst>
          </p:cNvPr>
          <p:cNvGrpSpPr/>
          <p:nvPr/>
        </p:nvGrpSpPr>
        <p:grpSpPr>
          <a:xfrm>
            <a:off x="193067" y="3245146"/>
            <a:ext cx="2396050" cy="1101147"/>
            <a:chOff x="3373974" y="4253775"/>
            <a:chExt cx="2396050" cy="1101147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058843FA-91BA-4B0D-B1EC-955AF6D8DA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7931" t="27318" r="75337" b="51273"/>
            <a:stretch/>
          </p:blipFill>
          <p:spPr>
            <a:xfrm>
              <a:off x="3373974" y="4253775"/>
              <a:ext cx="1731363" cy="1101147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CA1E6F8-3F1B-43E1-A98D-7295D1FBA982}"/>
                </a:ext>
              </a:extLst>
            </p:cNvPr>
            <p:cNvSpPr/>
            <p:nvPr/>
          </p:nvSpPr>
          <p:spPr>
            <a:xfrm>
              <a:off x="5301472" y="4532906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46C0BC1-531E-4709-A983-5ADA55BB65A0}"/>
              </a:ext>
            </a:extLst>
          </p:cNvPr>
          <p:cNvGrpSpPr/>
          <p:nvPr/>
        </p:nvGrpSpPr>
        <p:grpSpPr>
          <a:xfrm>
            <a:off x="2761014" y="1882123"/>
            <a:ext cx="2396049" cy="1131759"/>
            <a:chOff x="3915735" y="1624661"/>
            <a:chExt cx="2396049" cy="1131759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6011AEB8-5498-45FE-A0E9-CF39CAB06A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7818" t="33436" r="75644" b="44561"/>
            <a:stretch/>
          </p:blipFill>
          <p:spPr>
            <a:xfrm>
              <a:off x="3915735" y="1624661"/>
              <a:ext cx="1731363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29A9D919-28D3-4C35-BB45-41011706D8D5}"/>
                </a:ext>
              </a:extLst>
            </p:cNvPr>
            <p:cNvSpPr/>
            <p:nvPr/>
          </p:nvSpPr>
          <p:spPr>
            <a:xfrm>
              <a:off x="5843232" y="1964331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98A1F1D-DFB0-42AE-B91B-5AF22477DDC0}"/>
              </a:ext>
            </a:extLst>
          </p:cNvPr>
          <p:cNvGrpSpPr/>
          <p:nvPr/>
        </p:nvGrpSpPr>
        <p:grpSpPr>
          <a:xfrm>
            <a:off x="173447" y="4577558"/>
            <a:ext cx="2370904" cy="1159968"/>
            <a:chOff x="197382" y="274998"/>
            <a:chExt cx="2370904" cy="1159968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107A8DF4-3CBA-4BF3-B504-51114F760B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7586" t="37668" r="73890" b="40329"/>
            <a:stretch/>
          </p:blipFill>
          <p:spPr>
            <a:xfrm>
              <a:off x="197382" y="274998"/>
              <a:ext cx="1736108" cy="115996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2C56CB2-FDC9-4222-BB3C-791A86AD8AE1}"/>
                </a:ext>
              </a:extLst>
            </p:cNvPr>
            <p:cNvSpPr/>
            <p:nvPr/>
          </p:nvSpPr>
          <p:spPr>
            <a:xfrm>
              <a:off x="2099734" y="628352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4" name="Picture 33" descr="A close up of a logo&#10;&#10;Description automatically generated">
            <a:extLst>
              <a:ext uri="{FF2B5EF4-FFF2-40B4-BE49-F238E27FC236}">
                <a16:creationId xmlns:a16="http://schemas.microsoft.com/office/drawing/2014/main" id="{6FEF85CC-07AA-41F6-87A4-5C4171E19AF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565" y="714224"/>
            <a:ext cx="536275" cy="536275"/>
          </a:xfrm>
          <a:prstGeom prst="rect">
            <a:avLst/>
          </a:prstGeom>
        </p:spPr>
      </p:pic>
      <p:pic>
        <p:nvPicPr>
          <p:cNvPr id="29" name="Picture 28" descr="A close up of a logo&#10;&#10;Description automatically generated">
            <a:extLst>
              <a:ext uri="{FF2B5EF4-FFF2-40B4-BE49-F238E27FC236}">
                <a16:creationId xmlns:a16="http://schemas.microsoft.com/office/drawing/2014/main" id="{1385763A-BAB0-4190-8319-AB48E14BD32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095" y="2083401"/>
            <a:ext cx="536275" cy="536275"/>
          </a:xfrm>
          <a:prstGeom prst="rect">
            <a:avLst/>
          </a:prstGeom>
        </p:spPr>
      </p:pic>
      <p:pic>
        <p:nvPicPr>
          <p:cNvPr id="30" name="Picture 29" descr="A close up of a logo&#10;&#10;Description automatically generated">
            <a:extLst>
              <a:ext uri="{FF2B5EF4-FFF2-40B4-BE49-F238E27FC236}">
                <a16:creationId xmlns:a16="http://schemas.microsoft.com/office/drawing/2014/main" id="{43CE167A-D878-4684-9BA6-639A11B6DF7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956" y="3452578"/>
            <a:ext cx="536275" cy="53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2445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9E34C-2140-4260-BF93-79D66DC04BD2}"/>
              </a:ext>
            </a:extLst>
          </p:cNvPr>
          <p:cNvSpPr txBox="1">
            <a:spLocks/>
          </p:cNvSpPr>
          <p:nvPr/>
        </p:nvSpPr>
        <p:spPr>
          <a:xfrm>
            <a:off x="0" y="365126"/>
            <a:ext cx="91440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solidFill>
                  <a:srgbClr val="22409C"/>
                </a:solidFill>
                <a:latin typeface="Century Gothic" panose="020B0502020202020204" pitchFamily="34" charset="0"/>
              </a:rPr>
              <a:t>Regular Word Spelling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CCFD1A6-8446-4C55-85CA-20AD9831D42D}"/>
              </a:ext>
            </a:extLst>
          </p:cNvPr>
          <p:cNvSpPr/>
          <p:nvPr/>
        </p:nvSpPr>
        <p:spPr bwMode="auto">
          <a:xfrm>
            <a:off x="2027270" y="1995821"/>
            <a:ext cx="5089460" cy="3494520"/>
          </a:xfrm>
          <a:prstGeom prst="rect">
            <a:avLst/>
          </a:prstGeom>
          <a:noFill/>
          <a:ln w="28575"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endParaRPr lang="en-US" sz="66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Image result for dry erase marker">
            <a:extLst>
              <a:ext uri="{FF2B5EF4-FFF2-40B4-BE49-F238E27FC236}">
                <a16:creationId xmlns:a16="http://schemas.microsoft.com/office/drawing/2014/main" id="{C1E7B217-91A0-422D-93BD-D89F1E5317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490" y="2793484"/>
            <a:ext cx="2184015" cy="127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0E81E0C-B578-4A72-91D0-F97F36C3B108}"/>
              </a:ext>
            </a:extLst>
          </p:cNvPr>
          <p:cNvSpPr txBox="1"/>
          <p:nvPr/>
        </p:nvSpPr>
        <p:spPr>
          <a:xfrm>
            <a:off x="2895806" y="2683836"/>
            <a:ext cx="21634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latin typeface="Comic Sans MS" panose="030F0702030302020204" pitchFamily="66" charset="0"/>
              </a:rPr>
              <a:t>cat</a:t>
            </a:r>
          </a:p>
        </p:txBody>
      </p:sp>
    </p:spTree>
    <p:extLst>
      <p:ext uri="{BB962C8B-B14F-4D97-AF65-F5344CB8AC3E}">
        <p14:creationId xmlns:p14="http://schemas.microsoft.com/office/powerpoint/2010/main" val="32986542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B899B19-BFE8-4180-B133-399B7E30A1FB}"/>
              </a:ext>
            </a:extLst>
          </p:cNvPr>
          <p:cNvSpPr txBox="1">
            <a:spLocks/>
          </p:cNvSpPr>
          <p:nvPr/>
        </p:nvSpPr>
        <p:spPr>
          <a:xfrm>
            <a:off x="5654617" y="62142"/>
            <a:ext cx="3365753" cy="209660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sz="40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4</a:t>
            </a:r>
            <a:r>
              <a:rPr lang="en-US" sz="4000" b="1" baseline="30000" dirty="0">
                <a:solidFill>
                  <a:srgbClr val="0070C0"/>
                </a:solidFill>
                <a:latin typeface="Century Gothic" panose="020B0502020202020204" pitchFamily="34" charset="0"/>
              </a:rPr>
              <a:t>th</a:t>
            </a:r>
            <a:r>
              <a:rPr lang="en-US" sz="40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 Grade Sample  Schedule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8D42C24-B465-4074-9F31-43F2C5E6B496}"/>
              </a:ext>
            </a:extLst>
          </p:cNvPr>
          <p:cNvGrpSpPr/>
          <p:nvPr/>
        </p:nvGrpSpPr>
        <p:grpSpPr>
          <a:xfrm>
            <a:off x="5666648" y="2472701"/>
            <a:ext cx="3330317" cy="3005018"/>
            <a:chOff x="3376444" y="1873592"/>
            <a:chExt cx="3481556" cy="3005018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1E129BB-A700-4F71-B2FD-56F5BDA35181}"/>
                </a:ext>
              </a:extLst>
            </p:cNvPr>
            <p:cNvSpPr txBox="1"/>
            <p:nvPr/>
          </p:nvSpPr>
          <p:spPr>
            <a:xfrm>
              <a:off x="4048790" y="2090729"/>
              <a:ext cx="28092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omic Sans MS" panose="030F0702030302020204" pitchFamily="66" charset="0"/>
                </a:rPr>
                <a:t>Stay in my area.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6F66E6F-D778-4021-9911-598368C2D652}"/>
                </a:ext>
              </a:extLst>
            </p:cNvPr>
            <p:cNvSpPr txBox="1"/>
            <p:nvPr/>
          </p:nvSpPr>
          <p:spPr>
            <a:xfrm>
              <a:off x="4048790" y="3009542"/>
              <a:ext cx="280921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omic Sans MS" panose="030F0702030302020204" pitchFamily="66" charset="0"/>
                </a:rPr>
                <a:t>Follow directions the first time.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A5D90BF-9482-407D-A998-42EB950744AE}"/>
                </a:ext>
              </a:extLst>
            </p:cNvPr>
            <p:cNvSpPr txBox="1"/>
            <p:nvPr/>
          </p:nvSpPr>
          <p:spPr>
            <a:xfrm>
              <a:off x="4306528" y="4252217"/>
              <a:ext cx="24024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omic Sans MS" panose="030F0702030302020204" pitchFamily="66" charset="0"/>
                </a:rPr>
                <a:t>Have fun!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9F71988-2DAF-4B5C-87FB-A71097A1C0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-1517" r="9353"/>
            <a:stretch/>
          </p:blipFill>
          <p:spPr>
            <a:xfrm>
              <a:off x="3494548" y="2976454"/>
              <a:ext cx="731072" cy="818754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CD9A72A-F4C9-4D7C-8F0E-A22BBE8E3635}"/>
                </a:ext>
              </a:extLst>
            </p:cNvPr>
            <p:cNvSpPr/>
            <p:nvPr/>
          </p:nvSpPr>
          <p:spPr>
            <a:xfrm>
              <a:off x="4051238" y="4109169"/>
              <a:ext cx="660758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dirty="0">
                  <a:latin typeface="Comic Sans MS" panose="030F0702030302020204" pitchFamily="66" charset="0"/>
                  <a:sym typeface="Wingdings" panose="05000000000000000000" pitchFamily="2" charset="2"/>
                </a:rPr>
                <a:t></a:t>
              </a:r>
              <a:endParaRPr lang="en-US" sz="4400" dirty="0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F146CF6-123B-4E64-9272-D9634A5DDA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7165" t="1762" r="16168"/>
            <a:stretch/>
          </p:blipFill>
          <p:spPr>
            <a:xfrm>
              <a:off x="3376444" y="1873592"/>
              <a:ext cx="807275" cy="879250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42A6C78-5A27-4BF3-9F4A-382C1321058E}"/>
              </a:ext>
            </a:extLst>
          </p:cNvPr>
          <p:cNvGrpSpPr/>
          <p:nvPr/>
        </p:nvGrpSpPr>
        <p:grpSpPr>
          <a:xfrm>
            <a:off x="173447" y="527674"/>
            <a:ext cx="2375004" cy="1131759"/>
            <a:chOff x="242812" y="4186518"/>
            <a:chExt cx="2375004" cy="113175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43B6579-63C0-4348-AC48-8B72C5CDE7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443" t="12040" r="73033" b="65956"/>
            <a:stretch/>
          </p:blipFill>
          <p:spPr>
            <a:xfrm>
              <a:off x="242812" y="4186518"/>
              <a:ext cx="1693889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E75B15D-846F-4895-BFA7-086C78B0A77A}"/>
                </a:ext>
              </a:extLst>
            </p:cNvPr>
            <p:cNvSpPr/>
            <p:nvPr/>
          </p:nvSpPr>
          <p:spPr>
            <a:xfrm>
              <a:off x="2149264" y="4466567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8C9102A-2EE9-4A5B-A296-E2287C1DB83A}"/>
              </a:ext>
            </a:extLst>
          </p:cNvPr>
          <p:cNvGrpSpPr/>
          <p:nvPr/>
        </p:nvGrpSpPr>
        <p:grpSpPr>
          <a:xfrm>
            <a:off x="2757228" y="532748"/>
            <a:ext cx="2388994" cy="1131759"/>
            <a:chOff x="3922790" y="4295340"/>
            <a:chExt cx="2388994" cy="1131759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53DB05D-4029-48C7-90D0-6E23B5BF2A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7845" t="22567" r="73631" b="55429"/>
            <a:stretch/>
          </p:blipFill>
          <p:spPr>
            <a:xfrm>
              <a:off x="3922790" y="4295340"/>
              <a:ext cx="1731363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DA2C9D9-9362-4DC2-BD87-B420375958EC}"/>
                </a:ext>
              </a:extLst>
            </p:cNvPr>
            <p:cNvSpPr/>
            <p:nvPr/>
          </p:nvSpPr>
          <p:spPr>
            <a:xfrm>
              <a:off x="5843232" y="4589581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7E9DE2D-B67C-4C45-AC0A-ACA7142F7332}"/>
              </a:ext>
            </a:extLst>
          </p:cNvPr>
          <p:cNvGrpSpPr/>
          <p:nvPr/>
        </p:nvGrpSpPr>
        <p:grpSpPr>
          <a:xfrm>
            <a:off x="193067" y="1882123"/>
            <a:ext cx="2373237" cy="1131758"/>
            <a:chOff x="3959328" y="5451195"/>
            <a:chExt cx="2373237" cy="1131758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DC16EF27-ECDB-4774-9A07-76FEFE08F0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7931" t="15211" r="74575" b="63625"/>
            <a:stretch/>
          </p:blipFill>
          <p:spPr>
            <a:xfrm>
              <a:off x="3959328" y="5451195"/>
              <a:ext cx="1732771" cy="113175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E18C7B56-2955-4DB5-A4B3-1FFE8001A9DA}"/>
                </a:ext>
              </a:extLst>
            </p:cNvPr>
            <p:cNvSpPr/>
            <p:nvPr/>
          </p:nvSpPr>
          <p:spPr>
            <a:xfrm>
              <a:off x="5864013" y="5745972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D84D173-C6FF-488C-AE12-03310252B632}"/>
              </a:ext>
            </a:extLst>
          </p:cNvPr>
          <p:cNvGrpSpPr/>
          <p:nvPr/>
        </p:nvGrpSpPr>
        <p:grpSpPr>
          <a:xfrm>
            <a:off x="193067" y="3245146"/>
            <a:ext cx="2396050" cy="1101147"/>
            <a:chOff x="3373974" y="4253775"/>
            <a:chExt cx="2396050" cy="1101147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058843FA-91BA-4B0D-B1EC-955AF6D8DA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7931" t="27318" r="75337" b="51273"/>
            <a:stretch/>
          </p:blipFill>
          <p:spPr>
            <a:xfrm>
              <a:off x="3373974" y="4253775"/>
              <a:ext cx="1731363" cy="1101147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CA1E6F8-3F1B-43E1-A98D-7295D1FBA982}"/>
                </a:ext>
              </a:extLst>
            </p:cNvPr>
            <p:cNvSpPr/>
            <p:nvPr/>
          </p:nvSpPr>
          <p:spPr>
            <a:xfrm>
              <a:off x="5301472" y="4532906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46C0BC1-531E-4709-A983-5ADA55BB65A0}"/>
              </a:ext>
            </a:extLst>
          </p:cNvPr>
          <p:cNvGrpSpPr/>
          <p:nvPr/>
        </p:nvGrpSpPr>
        <p:grpSpPr>
          <a:xfrm>
            <a:off x="2761014" y="1882123"/>
            <a:ext cx="2396049" cy="1131759"/>
            <a:chOff x="3915735" y="1624661"/>
            <a:chExt cx="2396049" cy="1131759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6011AEB8-5498-45FE-A0E9-CF39CAB06A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7818" t="33436" r="75644" b="44561"/>
            <a:stretch/>
          </p:blipFill>
          <p:spPr>
            <a:xfrm>
              <a:off x="3915735" y="1624661"/>
              <a:ext cx="1731363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29A9D919-28D3-4C35-BB45-41011706D8D5}"/>
                </a:ext>
              </a:extLst>
            </p:cNvPr>
            <p:cNvSpPr/>
            <p:nvPr/>
          </p:nvSpPr>
          <p:spPr>
            <a:xfrm>
              <a:off x="5843232" y="1964331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98A1F1D-DFB0-42AE-B91B-5AF22477DDC0}"/>
              </a:ext>
            </a:extLst>
          </p:cNvPr>
          <p:cNvGrpSpPr/>
          <p:nvPr/>
        </p:nvGrpSpPr>
        <p:grpSpPr>
          <a:xfrm>
            <a:off x="173447" y="4577558"/>
            <a:ext cx="2370904" cy="1159968"/>
            <a:chOff x="197382" y="274998"/>
            <a:chExt cx="2370904" cy="1159968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107A8DF4-3CBA-4BF3-B504-51114F760B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7586" t="37668" r="73890" b="40329"/>
            <a:stretch/>
          </p:blipFill>
          <p:spPr>
            <a:xfrm>
              <a:off x="197382" y="274998"/>
              <a:ext cx="1736108" cy="115996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2C56CB2-FDC9-4222-BB3C-791A86AD8AE1}"/>
                </a:ext>
              </a:extLst>
            </p:cNvPr>
            <p:cNvSpPr/>
            <p:nvPr/>
          </p:nvSpPr>
          <p:spPr>
            <a:xfrm>
              <a:off x="2099734" y="628352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4" name="Picture 33" descr="A close up of a logo&#10;&#10;Description automatically generated">
            <a:extLst>
              <a:ext uri="{FF2B5EF4-FFF2-40B4-BE49-F238E27FC236}">
                <a16:creationId xmlns:a16="http://schemas.microsoft.com/office/drawing/2014/main" id="{6FEF85CC-07AA-41F6-87A4-5C4171E19AF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565" y="714224"/>
            <a:ext cx="536275" cy="536275"/>
          </a:xfrm>
          <a:prstGeom prst="rect">
            <a:avLst/>
          </a:prstGeom>
        </p:spPr>
      </p:pic>
      <p:pic>
        <p:nvPicPr>
          <p:cNvPr id="29" name="Picture 28" descr="A close up of a logo&#10;&#10;Description automatically generated">
            <a:extLst>
              <a:ext uri="{FF2B5EF4-FFF2-40B4-BE49-F238E27FC236}">
                <a16:creationId xmlns:a16="http://schemas.microsoft.com/office/drawing/2014/main" id="{1385763A-BAB0-4190-8319-AB48E14BD32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095" y="2083401"/>
            <a:ext cx="536275" cy="536275"/>
          </a:xfrm>
          <a:prstGeom prst="rect">
            <a:avLst/>
          </a:prstGeom>
        </p:spPr>
      </p:pic>
      <p:pic>
        <p:nvPicPr>
          <p:cNvPr id="30" name="Picture 29" descr="A close up of a logo&#10;&#10;Description automatically generated">
            <a:extLst>
              <a:ext uri="{FF2B5EF4-FFF2-40B4-BE49-F238E27FC236}">
                <a16:creationId xmlns:a16="http://schemas.microsoft.com/office/drawing/2014/main" id="{43CE167A-D878-4684-9BA6-639A11B6DF7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956" y="3452578"/>
            <a:ext cx="536275" cy="536275"/>
          </a:xfrm>
          <a:prstGeom prst="rect">
            <a:avLst/>
          </a:prstGeom>
        </p:spPr>
      </p:pic>
      <p:pic>
        <p:nvPicPr>
          <p:cNvPr id="35" name="Picture 34" descr="A close up of a logo&#10;&#10;Description automatically generated">
            <a:extLst>
              <a:ext uri="{FF2B5EF4-FFF2-40B4-BE49-F238E27FC236}">
                <a16:creationId xmlns:a16="http://schemas.microsoft.com/office/drawing/2014/main" id="{FDD7CFA3-BC32-4E7D-A3F4-E7C3E9CDD17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565" y="4853636"/>
            <a:ext cx="536275" cy="53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5165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77B73074-021B-4A58-AA1C-9D170FC040EC}"/>
              </a:ext>
            </a:extLst>
          </p:cNvPr>
          <p:cNvSpPr txBox="1">
            <a:spLocks/>
          </p:cNvSpPr>
          <p:nvPr/>
        </p:nvSpPr>
        <p:spPr>
          <a:xfrm>
            <a:off x="0" y="2212976"/>
            <a:ext cx="9144000" cy="270192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solidFill>
                  <a:srgbClr val="22409C"/>
                </a:solidFill>
                <a:latin typeface="Century Gothic" panose="020B0502020202020204" pitchFamily="34" charset="0"/>
              </a:rPr>
              <a:t>Open Syllables</a:t>
            </a:r>
          </a:p>
          <a:p>
            <a:pPr algn="ctr"/>
            <a:endParaRPr lang="en-US" sz="3600" b="1" dirty="0">
              <a:solidFill>
                <a:srgbClr val="22409C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70153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9E34C-2140-4260-BF93-79D66DC04BD2}"/>
              </a:ext>
            </a:extLst>
          </p:cNvPr>
          <p:cNvSpPr txBox="1">
            <a:spLocks/>
          </p:cNvSpPr>
          <p:nvPr/>
        </p:nvSpPr>
        <p:spPr>
          <a:xfrm>
            <a:off x="0" y="365126"/>
            <a:ext cx="91440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solidFill>
                  <a:srgbClr val="22409C"/>
                </a:solidFill>
                <a:latin typeface="Century Gothic" panose="020B0502020202020204" pitchFamily="34" charset="0"/>
              </a:rPr>
              <a:t>Connected Text</a:t>
            </a:r>
          </a:p>
        </p:txBody>
      </p:sp>
      <p:pic>
        <p:nvPicPr>
          <p:cNvPr id="5" name="Picture 4" descr="A picture containing comb&#10;&#10;Description automatically generated">
            <a:extLst>
              <a:ext uri="{FF2B5EF4-FFF2-40B4-BE49-F238E27FC236}">
                <a16:creationId xmlns:a16="http://schemas.microsoft.com/office/drawing/2014/main" id="{3CB8EBE6-0C6B-49EB-8464-B8A64DA159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358" y="1359776"/>
            <a:ext cx="4138448" cy="4138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5554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B1EEFB90-3620-4359-895F-D8C832C6AA02}"/>
              </a:ext>
            </a:extLst>
          </p:cNvPr>
          <p:cNvGrpSpPr/>
          <p:nvPr/>
        </p:nvGrpSpPr>
        <p:grpSpPr>
          <a:xfrm>
            <a:off x="1113905" y="0"/>
            <a:ext cx="7264741" cy="6724996"/>
            <a:chOff x="1113905" y="0"/>
            <a:chExt cx="7264741" cy="672499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31FF086-87D3-4F03-B6FC-D85C2EE746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948" t="22191" r="18527" b="1018"/>
            <a:stretch/>
          </p:blipFill>
          <p:spPr>
            <a:xfrm rot="16200000">
              <a:off x="1249096" y="-135191"/>
              <a:ext cx="6724996" cy="6995378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D09288A-A4A3-498E-8664-EBD1D3BC502E}"/>
                </a:ext>
              </a:extLst>
            </p:cNvPr>
            <p:cNvSpPr/>
            <p:nvPr/>
          </p:nvSpPr>
          <p:spPr>
            <a:xfrm>
              <a:off x="6724997" y="831273"/>
              <a:ext cx="1384288" cy="565265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E0DAE57-9BE9-441C-8BA0-7F88E6BCD1EC}"/>
                </a:ext>
              </a:extLst>
            </p:cNvPr>
            <p:cNvSpPr/>
            <p:nvPr/>
          </p:nvSpPr>
          <p:spPr>
            <a:xfrm>
              <a:off x="7417141" y="1729047"/>
              <a:ext cx="961505" cy="4921135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488266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39126CF-B075-449D-AE92-EB58B12BDC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681" t="25111" r="14954" b="546"/>
          <a:stretch/>
        </p:blipFill>
        <p:spPr>
          <a:xfrm rot="16200000">
            <a:off x="592117" y="1244991"/>
            <a:ext cx="6912363" cy="442237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F79F561-36E4-4B37-8FAE-9BAFCC90DDA8}"/>
              </a:ext>
            </a:extLst>
          </p:cNvPr>
          <p:cNvSpPr/>
          <p:nvPr/>
        </p:nvSpPr>
        <p:spPr>
          <a:xfrm>
            <a:off x="6873390" y="166821"/>
            <a:ext cx="2203704" cy="859536"/>
          </a:xfrm>
          <a:prstGeom prst="rect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2833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E19A69-8139-4CC4-9C2C-C9EF0E9E28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546" t="23091" r="14364" b="3373"/>
          <a:stretch/>
        </p:blipFill>
        <p:spPr>
          <a:xfrm rot="16200000">
            <a:off x="1218270" y="1330035"/>
            <a:ext cx="6707460" cy="419793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D268C56-A5A0-48A1-B536-A838E7C249DD}"/>
              </a:ext>
            </a:extLst>
          </p:cNvPr>
          <p:cNvSpPr/>
          <p:nvPr/>
        </p:nvSpPr>
        <p:spPr>
          <a:xfrm>
            <a:off x="6873390" y="166821"/>
            <a:ext cx="2203704" cy="859536"/>
          </a:xfrm>
          <a:prstGeom prst="rect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3601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B899B19-BFE8-4180-B133-399B7E30A1FB}"/>
              </a:ext>
            </a:extLst>
          </p:cNvPr>
          <p:cNvSpPr txBox="1">
            <a:spLocks/>
          </p:cNvSpPr>
          <p:nvPr/>
        </p:nvSpPr>
        <p:spPr>
          <a:xfrm>
            <a:off x="5654617" y="62142"/>
            <a:ext cx="3365753" cy="209660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sz="40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4</a:t>
            </a:r>
            <a:r>
              <a:rPr lang="en-US" sz="4000" b="1" baseline="30000" dirty="0">
                <a:solidFill>
                  <a:srgbClr val="0070C0"/>
                </a:solidFill>
                <a:latin typeface="Century Gothic" panose="020B0502020202020204" pitchFamily="34" charset="0"/>
              </a:rPr>
              <a:t>th</a:t>
            </a:r>
            <a:r>
              <a:rPr lang="en-US" sz="40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 Grade Sample  Schedule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8D42C24-B465-4074-9F31-43F2C5E6B496}"/>
              </a:ext>
            </a:extLst>
          </p:cNvPr>
          <p:cNvGrpSpPr/>
          <p:nvPr/>
        </p:nvGrpSpPr>
        <p:grpSpPr>
          <a:xfrm>
            <a:off x="5666648" y="2472701"/>
            <a:ext cx="3330317" cy="3005018"/>
            <a:chOff x="3376444" y="1873592"/>
            <a:chExt cx="3481556" cy="3005018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1E129BB-A700-4F71-B2FD-56F5BDA35181}"/>
                </a:ext>
              </a:extLst>
            </p:cNvPr>
            <p:cNvSpPr txBox="1"/>
            <p:nvPr/>
          </p:nvSpPr>
          <p:spPr>
            <a:xfrm>
              <a:off x="4048790" y="2090729"/>
              <a:ext cx="28092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omic Sans MS" panose="030F0702030302020204" pitchFamily="66" charset="0"/>
                </a:rPr>
                <a:t>Stay in my area.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6F66E6F-D778-4021-9911-598368C2D652}"/>
                </a:ext>
              </a:extLst>
            </p:cNvPr>
            <p:cNvSpPr txBox="1"/>
            <p:nvPr/>
          </p:nvSpPr>
          <p:spPr>
            <a:xfrm>
              <a:off x="4048790" y="3009542"/>
              <a:ext cx="280921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omic Sans MS" panose="030F0702030302020204" pitchFamily="66" charset="0"/>
                </a:rPr>
                <a:t>Follow directions the first time.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A5D90BF-9482-407D-A998-42EB950744AE}"/>
                </a:ext>
              </a:extLst>
            </p:cNvPr>
            <p:cNvSpPr txBox="1"/>
            <p:nvPr/>
          </p:nvSpPr>
          <p:spPr>
            <a:xfrm>
              <a:off x="4306528" y="4252217"/>
              <a:ext cx="24024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omic Sans MS" panose="030F0702030302020204" pitchFamily="66" charset="0"/>
                </a:rPr>
                <a:t>Have fun!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9F71988-2DAF-4B5C-87FB-A71097A1C0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-1517" r="9353"/>
            <a:stretch/>
          </p:blipFill>
          <p:spPr>
            <a:xfrm>
              <a:off x="3494548" y="2976454"/>
              <a:ext cx="731072" cy="818754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CD9A72A-F4C9-4D7C-8F0E-A22BBE8E3635}"/>
                </a:ext>
              </a:extLst>
            </p:cNvPr>
            <p:cNvSpPr/>
            <p:nvPr/>
          </p:nvSpPr>
          <p:spPr>
            <a:xfrm>
              <a:off x="4051238" y="4109169"/>
              <a:ext cx="660758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dirty="0">
                  <a:latin typeface="Comic Sans MS" panose="030F0702030302020204" pitchFamily="66" charset="0"/>
                  <a:sym typeface="Wingdings" panose="05000000000000000000" pitchFamily="2" charset="2"/>
                </a:rPr>
                <a:t></a:t>
              </a:r>
              <a:endParaRPr lang="en-US" sz="4400" dirty="0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F146CF6-123B-4E64-9272-D9634A5DDA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7165" t="1762" r="16168"/>
            <a:stretch/>
          </p:blipFill>
          <p:spPr>
            <a:xfrm>
              <a:off x="3376444" y="1873592"/>
              <a:ext cx="807275" cy="879250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42A6C78-5A27-4BF3-9F4A-382C1321058E}"/>
              </a:ext>
            </a:extLst>
          </p:cNvPr>
          <p:cNvGrpSpPr/>
          <p:nvPr/>
        </p:nvGrpSpPr>
        <p:grpSpPr>
          <a:xfrm>
            <a:off x="173447" y="527674"/>
            <a:ext cx="2375004" cy="1131759"/>
            <a:chOff x="242812" y="4186518"/>
            <a:chExt cx="2375004" cy="113175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43B6579-63C0-4348-AC48-8B72C5CDE7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443" t="12040" r="73033" b="65956"/>
            <a:stretch/>
          </p:blipFill>
          <p:spPr>
            <a:xfrm>
              <a:off x="242812" y="4186518"/>
              <a:ext cx="1693889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E75B15D-846F-4895-BFA7-086C78B0A77A}"/>
                </a:ext>
              </a:extLst>
            </p:cNvPr>
            <p:cNvSpPr/>
            <p:nvPr/>
          </p:nvSpPr>
          <p:spPr>
            <a:xfrm>
              <a:off x="2149264" y="4466567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8C9102A-2EE9-4A5B-A296-E2287C1DB83A}"/>
              </a:ext>
            </a:extLst>
          </p:cNvPr>
          <p:cNvGrpSpPr/>
          <p:nvPr/>
        </p:nvGrpSpPr>
        <p:grpSpPr>
          <a:xfrm>
            <a:off x="2757228" y="532748"/>
            <a:ext cx="2388994" cy="1131759"/>
            <a:chOff x="3922790" y="4295340"/>
            <a:chExt cx="2388994" cy="1131759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53DB05D-4029-48C7-90D0-6E23B5BF2A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7845" t="22567" r="73631" b="55429"/>
            <a:stretch/>
          </p:blipFill>
          <p:spPr>
            <a:xfrm>
              <a:off x="3922790" y="4295340"/>
              <a:ext cx="1731363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DA2C9D9-9362-4DC2-BD87-B420375958EC}"/>
                </a:ext>
              </a:extLst>
            </p:cNvPr>
            <p:cNvSpPr/>
            <p:nvPr/>
          </p:nvSpPr>
          <p:spPr>
            <a:xfrm>
              <a:off x="5843232" y="4589581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7E9DE2D-B67C-4C45-AC0A-ACA7142F7332}"/>
              </a:ext>
            </a:extLst>
          </p:cNvPr>
          <p:cNvGrpSpPr/>
          <p:nvPr/>
        </p:nvGrpSpPr>
        <p:grpSpPr>
          <a:xfrm>
            <a:off x="193067" y="1882123"/>
            <a:ext cx="2373237" cy="1131758"/>
            <a:chOff x="3959328" y="5451195"/>
            <a:chExt cx="2373237" cy="1131758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DC16EF27-ECDB-4774-9A07-76FEFE08F0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7931" t="15211" r="74575" b="63625"/>
            <a:stretch/>
          </p:blipFill>
          <p:spPr>
            <a:xfrm>
              <a:off x="3959328" y="5451195"/>
              <a:ext cx="1732771" cy="113175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E18C7B56-2955-4DB5-A4B3-1FFE8001A9DA}"/>
                </a:ext>
              </a:extLst>
            </p:cNvPr>
            <p:cNvSpPr/>
            <p:nvPr/>
          </p:nvSpPr>
          <p:spPr>
            <a:xfrm>
              <a:off x="5864013" y="5745972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D84D173-C6FF-488C-AE12-03310252B632}"/>
              </a:ext>
            </a:extLst>
          </p:cNvPr>
          <p:cNvGrpSpPr/>
          <p:nvPr/>
        </p:nvGrpSpPr>
        <p:grpSpPr>
          <a:xfrm>
            <a:off x="193067" y="3245146"/>
            <a:ext cx="2396050" cy="1101147"/>
            <a:chOff x="3373974" y="4253775"/>
            <a:chExt cx="2396050" cy="1101147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058843FA-91BA-4B0D-B1EC-955AF6D8DA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7931" t="27318" r="75337" b="51273"/>
            <a:stretch/>
          </p:blipFill>
          <p:spPr>
            <a:xfrm>
              <a:off x="3373974" y="4253775"/>
              <a:ext cx="1731363" cy="1101147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CA1E6F8-3F1B-43E1-A98D-7295D1FBA982}"/>
                </a:ext>
              </a:extLst>
            </p:cNvPr>
            <p:cNvSpPr/>
            <p:nvPr/>
          </p:nvSpPr>
          <p:spPr>
            <a:xfrm>
              <a:off x="5301472" y="4532906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46C0BC1-531E-4709-A983-5ADA55BB65A0}"/>
              </a:ext>
            </a:extLst>
          </p:cNvPr>
          <p:cNvGrpSpPr/>
          <p:nvPr/>
        </p:nvGrpSpPr>
        <p:grpSpPr>
          <a:xfrm>
            <a:off x="2761014" y="1882123"/>
            <a:ext cx="2396049" cy="1131759"/>
            <a:chOff x="3915735" y="1624661"/>
            <a:chExt cx="2396049" cy="1131759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6011AEB8-5498-45FE-A0E9-CF39CAB06A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7818" t="33436" r="75644" b="44561"/>
            <a:stretch/>
          </p:blipFill>
          <p:spPr>
            <a:xfrm>
              <a:off x="3915735" y="1624661"/>
              <a:ext cx="1731363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29A9D919-28D3-4C35-BB45-41011706D8D5}"/>
                </a:ext>
              </a:extLst>
            </p:cNvPr>
            <p:cNvSpPr/>
            <p:nvPr/>
          </p:nvSpPr>
          <p:spPr>
            <a:xfrm>
              <a:off x="5843232" y="1964331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98A1F1D-DFB0-42AE-B91B-5AF22477DDC0}"/>
              </a:ext>
            </a:extLst>
          </p:cNvPr>
          <p:cNvGrpSpPr/>
          <p:nvPr/>
        </p:nvGrpSpPr>
        <p:grpSpPr>
          <a:xfrm>
            <a:off x="173447" y="4577558"/>
            <a:ext cx="2370904" cy="1159968"/>
            <a:chOff x="197382" y="274998"/>
            <a:chExt cx="2370904" cy="1159968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107A8DF4-3CBA-4BF3-B504-51114F760B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7586" t="37668" r="73890" b="40329"/>
            <a:stretch/>
          </p:blipFill>
          <p:spPr>
            <a:xfrm>
              <a:off x="197382" y="274998"/>
              <a:ext cx="1736108" cy="115996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2C56CB2-FDC9-4222-BB3C-791A86AD8AE1}"/>
                </a:ext>
              </a:extLst>
            </p:cNvPr>
            <p:cNvSpPr/>
            <p:nvPr/>
          </p:nvSpPr>
          <p:spPr>
            <a:xfrm>
              <a:off x="2099734" y="628352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4" name="Picture 33" descr="A close up of a logo&#10;&#10;Description automatically generated">
            <a:extLst>
              <a:ext uri="{FF2B5EF4-FFF2-40B4-BE49-F238E27FC236}">
                <a16:creationId xmlns:a16="http://schemas.microsoft.com/office/drawing/2014/main" id="{6FEF85CC-07AA-41F6-87A4-5C4171E19AF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565" y="714224"/>
            <a:ext cx="536275" cy="536275"/>
          </a:xfrm>
          <a:prstGeom prst="rect">
            <a:avLst/>
          </a:prstGeom>
        </p:spPr>
      </p:pic>
      <p:pic>
        <p:nvPicPr>
          <p:cNvPr id="29" name="Picture 28" descr="A close up of a logo&#10;&#10;Description automatically generated">
            <a:extLst>
              <a:ext uri="{FF2B5EF4-FFF2-40B4-BE49-F238E27FC236}">
                <a16:creationId xmlns:a16="http://schemas.microsoft.com/office/drawing/2014/main" id="{1385763A-BAB0-4190-8319-AB48E14BD32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095" y="2083401"/>
            <a:ext cx="536275" cy="536275"/>
          </a:xfrm>
          <a:prstGeom prst="rect">
            <a:avLst/>
          </a:prstGeom>
        </p:spPr>
      </p:pic>
      <p:pic>
        <p:nvPicPr>
          <p:cNvPr id="30" name="Picture 29" descr="A close up of a logo&#10;&#10;Description automatically generated">
            <a:extLst>
              <a:ext uri="{FF2B5EF4-FFF2-40B4-BE49-F238E27FC236}">
                <a16:creationId xmlns:a16="http://schemas.microsoft.com/office/drawing/2014/main" id="{43CE167A-D878-4684-9BA6-639A11B6DF7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956" y="3452578"/>
            <a:ext cx="536275" cy="536275"/>
          </a:xfrm>
          <a:prstGeom prst="rect">
            <a:avLst/>
          </a:prstGeom>
        </p:spPr>
      </p:pic>
      <p:pic>
        <p:nvPicPr>
          <p:cNvPr id="35" name="Picture 34" descr="A close up of a logo&#10;&#10;Description automatically generated">
            <a:extLst>
              <a:ext uri="{FF2B5EF4-FFF2-40B4-BE49-F238E27FC236}">
                <a16:creationId xmlns:a16="http://schemas.microsoft.com/office/drawing/2014/main" id="{FDD7CFA3-BC32-4E7D-A3F4-E7C3E9CDD17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565" y="4853636"/>
            <a:ext cx="536275" cy="536275"/>
          </a:xfrm>
          <a:prstGeom prst="rect">
            <a:avLst/>
          </a:prstGeom>
        </p:spPr>
      </p:pic>
      <p:pic>
        <p:nvPicPr>
          <p:cNvPr id="45" name="Picture 44" descr="A close up of a logo&#10;&#10;Description automatically generated">
            <a:extLst>
              <a:ext uri="{FF2B5EF4-FFF2-40B4-BE49-F238E27FC236}">
                <a16:creationId xmlns:a16="http://schemas.microsoft.com/office/drawing/2014/main" id="{83021D95-1621-46DE-AAA3-4A52D68C482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259" y="714223"/>
            <a:ext cx="536275" cy="53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5877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9E34C-2140-4260-BF93-79D66DC04BD2}"/>
              </a:ext>
            </a:extLst>
          </p:cNvPr>
          <p:cNvSpPr txBox="1">
            <a:spLocks/>
          </p:cNvSpPr>
          <p:nvPr/>
        </p:nvSpPr>
        <p:spPr>
          <a:xfrm>
            <a:off x="0" y="365126"/>
            <a:ext cx="91440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solidFill>
                  <a:srgbClr val="22409C"/>
                </a:solidFill>
                <a:latin typeface="Century Gothic" panose="020B0502020202020204" pitchFamily="34" charset="0"/>
              </a:rPr>
              <a:t>Sentence Writing</a:t>
            </a:r>
          </a:p>
        </p:txBody>
      </p:sp>
      <p:pic>
        <p:nvPicPr>
          <p:cNvPr id="5" name="Picture 4" descr="Image result for dry erase marker">
            <a:extLst>
              <a:ext uri="{FF2B5EF4-FFF2-40B4-BE49-F238E27FC236}">
                <a16:creationId xmlns:a16="http://schemas.microsoft.com/office/drawing/2014/main" id="{9947F0AE-B26D-43CF-A2E5-905E341B5F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838" y="1729846"/>
            <a:ext cx="1749972" cy="101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CB73BE9-D848-4277-99E9-26C4AA553689}"/>
              </a:ext>
            </a:extLst>
          </p:cNvPr>
          <p:cNvGrpSpPr/>
          <p:nvPr/>
        </p:nvGrpSpPr>
        <p:grpSpPr>
          <a:xfrm>
            <a:off x="1264681" y="1813034"/>
            <a:ext cx="3662044" cy="2618547"/>
            <a:chOff x="1264681" y="1813034"/>
            <a:chExt cx="3662044" cy="261854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696249D-39B3-46D3-89E8-6D3A593EB4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9223" t="15211" r="12070" b="10000"/>
            <a:stretch/>
          </p:blipFill>
          <p:spPr>
            <a:xfrm>
              <a:off x="1272563" y="1813034"/>
              <a:ext cx="3654162" cy="2618547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AA642A4-7F35-4F19-A673-75B2A78A428B}"/>
                </a:ext>
              </a:extLst>
            </p:cNvPr>
            <p:cNvSpPr txBox="1"/>
            <p:nvPr/>
          </p:nvSpPr>
          <p:spPr>
            <a:xfrm>
              <a:off x="1264681" y="1932746"/>
              <a:ext cx="36620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omic Sans MS" panose="030F0702030302020204" pitchFamily="66" charset="0"/>
                </a:rPr>
                <a:t>The cat is on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87DC7D2-590F-4128-ADAA-D153830B8FF4}"/>
                </a:ext>
              </a:extLst>
            </p:cNvPr>
            <p:cNvSpPr txBox="1"/>
            <p:nvPr/>
          </p:nvSpPr>
          <p:spPr>
            <a:xfrm>
              <a:off x="1264681" y="2579077"/>
              <a:ext cx="28094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omic Sans MS" panose="030F0702030302020204" pitchFamily="66" charset="0"/>
                </a:rPr>
                <a:t>the mat.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6D2A2F33-53C9-4767-BD21-E096F337FC4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069" t="30230" r="37561" b="21188"/>
          <a:stretch/>
        </p:blipFill>
        <p:spPr>
          <a:xfrm rot="1101759">
            <a:off x="5745284" y="2814233"/>
            <a:ext cx="1931277" cy="259098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08054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78375" y="185756"/>
            <a:ext cx="1447832" cy="1446550"/>
          </a:xfrm>
          <a:prstGeom prst="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19199B"/>
                </a:solidFill>
                <a:latin typeface="Century Gothic" panose="020B0502020202020204" pitchFamily="34" charset="0"/>
              </a:rPr>
              <a:t>C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78375" y="1850433"/>
            <a:ext cx="1447832" cy="1446550"/>
          </a:xfrm>
          <a:prstGeom prst="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19199B"/>
                </a:solidFill>
                <a:latin typeface="Century Gothic" panose="020B0502020202020204" pitchFamily="34" charset="0"/>
              </a:rPr>
              <a:t>A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78375" y="3515110"/>
            <a:ext cx="1447832" cy="1446550"/>
          </a:xfrm>
          <a:prstGeom prst="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8800" b="1" dirty="0">
                <a:solidFill>
                  <a:srgbClr val="19199B"/>
                </a:solidFill>
                <a:latin typeface="Century Gothic" panose="020B0502020202020204" pitchFamily="34" charset="0"/>
              </a:rPr>
              <a:t> P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78375" y="5179787"/>
            <a:ext cx="1447832" cy="1446550"/>
          </a:xfrm>
          <a:prstGeom prst="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19199B"/>
                </a:solidFill>
                <a:latin typeface="Century Gothic" panose="020B0502020202020204" pitchFamily="34" charset="0"/>
              </a:rPr>
              <a:t> S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78927" y="300703"/>
            <a:ext cx="42811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>
                <a:latin typeface="Century Gothic" panose="020B0502020202020204" pitchFamily="34" charset="0"/>
              </a:rPr>
              <a:t>C</a:t>
            </a:r>
            <a:r>
              <a:rPr lang="en-US" sz="3200" dirty="0">
                <a:latin typeface="Century Gothic" panose="020B0502020202020204" pitchFamily="34" charset="0"/>
              </a:rPr>
              <a:t>apitalization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26208" y="1955265"/>
            <a:ext cx="4417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entury Gothic" panose="020B0502020202020204" pitchFamily="34" charset="0"/>
              </a:rPr>
              <a:t>Appearance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78926" y="3653424"/>
            <a:ext cx="42811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>
                <a:latin typeface="Century Gothic" panose="020B0502020202020204" pitchFamily="34" charset="0"/>
              </a:rPr>
              <a:t>P</a:t>
            </a:r>
            <a:r>
              <a:rPr lang="en-US" sz="3200" dirty="0">
                <a:latin typeface="Century Gothic" panose="020B0502020202020204" pitchFamily="34" charset="0"/>
              </a:rPr>
              <a:t>unctuation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26207" y="5532781"/>
            <a:ext cx="41972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>
                <a:latin typeface="Century Gothic" panose="020B0502020202020204" pitchFamily="34" charset="0"/>
              </a:rPr>
              <a:t>S</a:t>
            </a:r>
            <a:r>
              <a:rPr lang="en-US" sz="3200" dirty="0">
                <a:latin typeface="Century Gothic" panose="020B0502020202020204" pitchFamily="34" charset="0"/>
              </a:rPr>
              <a:t>pelling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26208" y="1006277"/>
            <a:ext cx="43339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T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he dog runs.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679345" y="4277172"/>
            <a:ext cx="24411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omic Sans MS" panose="030F0702030302020204" pitchFamily="66" charset="0"/>
              </a:rPr>
              <a:t>.   ?   !</a:t>
            </a:r>
            <a:endParaRPr lang="en-US" sz="3600" dirty="0">
              <a:latin typeface="Comic Sans MS" panose="030F0702030302020204" pitchFamily="66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937BB1B-645D-413C-9774-12D1958B8146}"/>
              </a:ext>
            </a:extLst>
          </p:cNvPr>
          <p:cNvSpPr txBox="1"/>
          <p:nvPr/>
        </p:nvSpPr>
        <p:spPr>
          <a:xfrm>
            <a:off x="4710622" y="2613708"/>
            <a:ext cx="43339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My sentence looks great!</a:t>
            </a:r>
            <a:endParaRPr lang="en-US" sz="2000" dirty="0">
              <a:solidFill>
                <a:schemeClr val="bg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119EEFF-0045-42DA-A2D5-C854483D18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789" t="46775" r="45828" b="8533"/>
          <a:stretch/>
        </p:blipFill>
        <p:spPr>
          <a:xfrm>
            <a:off x="83891" y="2111604"/>
            <a:ext cx="3009998" cy="2024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093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2" grpId="0"/>
      <p:bldP spid="15" grpId="0"/>
      <p:bldP spid="1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B77DFA-C220-4262-92D8-625295075C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798" t="14095" r="12808" b="24382"/>
          <a:stretch/>
        </p:blipFill>
        <p:spPr>
          <a:xfrm>
            <a:off x="4746661" y="3429000"/>
            <a:ext cx="4150760" cy="316444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7401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B899B19-BFE8-4180-B133-399B7E30A1FB}"/>
              </a:ext>
            </a:extLst>
          </p:cNvPr>
          <p:cNvSpPr txBox="1">
            <a:spLocks/>
          </p:cNvSpPr>
          <p:nvPr/>
        </p:nvSpPr>
        <p:spPr>
          <a:xfrm>
            <a:off x="5654617" y="62142"/>
            <a:ext cx="3365753" cy="209660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sz="40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4</a:t>
            </a:r>
            <a:r>
              <a:rPr lang="en-US" sz="4000" b="1" baseline="30000" dirty="0">
                <a:solidFill>
                  <a:srgbClr val="0070C0"/>
                </a:solidFill>
                <a:latin typeface="Century Gothic" panose="020B0502020202020204" pitchFamily="34" charset="0"/>
              </a:rPr>
              <a:t>th</a:t>
            </a:r>
            <a:r>
              <a:rPr lang="en-US" sz="40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 Grade Sample  Schedule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8D42C24-B465-4074-9F31-43F2C5E6B496}"/>
              </a:ext>
            </a:extLst>
          </p:cNvPr>
          <p:cNvGrpSpPr/>
          <p:nvPr/>
        </p:nvGrpSpPr>
        <p:grpSpPr>
          <a:xfrm>
            <a:off x="5666648" y="2472701"/>
            <a:ext cx="3330317" cy="3005018"/>
            <a:chOff x="3376444" y="1873592"/>
            <a:chExt cx="3481556" cy="3005018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1E129BB-A700-4F71-B2FD-56F5BDA35181}"/>
                </a:ext>
              </a:extLst>
            </p:cNvPr>
            <p:cNvSpPr txBox="1"/>
            <p:nvPr/>
          </p:nvSpPr>
          <p:spPr>
            <a:xfrm>
              <a:off x="4048790" y="2090729"/>
              <a:ext cx="28092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omic Sans MS" panose="030F0702030302020204" pitchFamily="66" charset="0"/>
                </a:rPr>
                <a:t>Stay in my area.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6F66E6F-D778-4021-9911-598368C2D652}"/>
                </a:ext>
              </a:extLst>
            </p:cNvPr>
            <p:cNvSpPr txBox="1"/>
            <p:nvPr/>
          </p:nvSpPr>
          <p:spPr>
            <a:xfrm>
              <a:off x="4048790" y="3009542"/>
              <a:ext cx="280921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omic Sans MS" panose="030F0702030302020204" pitchFamily="66" charset="0"/>
                </a:rPr>
                <a:t>Follow directions the first time.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A5D90BF-9482-407D-A998-42EB950744AE}"/>
                </a:ext>
              </a:extLst>
            </p:cNvPr>
            <p:cNvSpPr txBox="1"/>
            <p:nvPr/>
          </p:nvSpPr>
          <p:spPr>
            <a:xfrm>
              <a:off x="4306528" y="4252217"/>
              <a:ext cx="24024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omic Sans MS" panose="030F0702030302020204" pitchFamily="66" charset="0"/>
                </a:rPr>
                <a:t>Have fun!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9F71988-2DAF-4B5C-87FB-A71097A1C0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-1517" r="9353"/>
            <a:stretch/>
          </p:blipFill>
          <p:spPr>
            <a:xfrm>
              <a:off x="3494548" y="2976454"/>
              <a:ext cx="731072" cy="818754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CD9A72A-F4C9-4D7C-8F0E-A22BBE8E3635}"/>
                </a:ext>
              </a:extLst>
            </p:cNvPr>
            <p:cNvSpPr/>
            <p:nvPr/>
          </p:nvSpPr>
          <p:spPr>
            <a:xfrm>
              <a:off x="4051238" y="4109169"/>
              <a:ext cx="660758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dirty="0">
                  <a:latin typeface="Comic Sans MS" panose="030F0702030302020204" pitchFamily="66" charset="0"/>
                  <a:sym typeface="Wingdings" panose="05000000000000000000" pitchFamily="2" charset="2"/>
                </a:rPr>
                <a:t></a:t>
              </a:r>
              <a:endParaRPr lang="en-US" sz="4400" dirty="0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F146CF6-123B-4E64-9272-D9634A5DDA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7165" t="1762" r="16168"/>
            <a:stretch/>
          </p:blipFill>
          <p:spPr>
            <a:xfrm>
              <a:off x="3376444" y="1873592"/>
              <a:ext cx="807275" cy="879250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42A6C78-5A27-4BF3-9F4A-382C1321058E}"/>
              </a:ext>
            </a:extLst>
          </p:cNvPr>
          <p:cNvGrpSpPr/>
          <p:nvPr/>
        </p:nvGrpSpPr>
        <p:grpSpPr>
          <a:xfrm>
            <a:off x="173447" y="527674"/>
            <a:ext cx="2375004" cy="1131759"/>
            <a:chOff x="242812" y="4186518"/>
            <a:chExt cx="2375004" cy="113175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43B6579-63C0-4348-AC48-8B72C5CDE7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443" t="12040" r="73033" b="65956"/>
            <a:stretch/>
          </p:blipFill>
          <p:spPr>
            <a:xfrm>
              <a:off x="242812" y="4186518"/>
              <a:ext cx="1693889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E75B15D-846F-4895-BFA7-086C78B0A77A}"/>
                </a:ext>
              </a:extLst>
            </p:cNvPr>
            <p:cNvSpPr/>
            <p:nvPr/>
          </p:nvSpPr>
          <p:spPr>
            <a:xfrm>
              <a:off x="2149264" y="4466567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8C9102A-2EE9-4A5B-A296-E2287C1DB83A}"/>
              </a:ext>
            </a:extLst>
          </p:cNvPr>
          <p:cNvGrpSpPr/>
          <p:nvPr/>
        </p:nvGrpSpPr>
        <p:grpSpPr>
          <a:xfrm>
            <a:off x="2757228" y="532748"/>
            <a:ext cx="2388994" cy="1131759"/>
            <a:chOff x="3922790" y="4295340"/>
            <a:chExt cx="2388994" cy="1131759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53DB05D-4029-48C7-90D0-6E23B5BF2A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7845" t="22567" r="73631" b="55429"/>
            <a:stretch/>
          </p:blipFill>
          <p:spPr>
            <a:xfrm>
              <a:off x="3922790" y="4295340"/>
              <a:ext cx="1731363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DA2C9D9-9362-4DC2-BD87-B420375958EC}"/>
                </a:ext>
              </a:extLst>
            </p:cNvPr>
            <p:cNvSpPr/>
            <p:nvPr/>
          </p:nvSpPr>
          <p:spPr>
            <a:xfrm>
              <a:off x="5843232" y="4589581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7E9DE2D-B67C-4C45-AC0A-ACA7142F7332}"/>
              </a:ext>
            </a:extLst>
          </p:cNvPr>
          <p:cNvGrpSpPr/>
          <p:nvPr/>
        </p:nvGrpSpPr>
        <p:grpSpPr>
          <a:xfrm>
            <a:off x="193067" y="1882123"/>
            <a:ext cx="2373237" cy="1131758"/>
            <a:chOff x="3959328" y="5451195"/>
            <a:chExt cx="2373237" cy="1131758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DC16EF27-ECDB-4774-9A07-76FEFE08F0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7931" t="15211" r="74575" b="63625"/>
            <a:stretch/>
          </p:blipFill>
          <p:spPr>
            <a:xfrm>
              <a:off x="3959328" y="5451195"/>
              <a:ext cx="1732771" cy="113175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E18C7B56-2955-4DB5-A4B3-1FFE8001A9DA}"/>
                </a:ext>
              </a:extLst>
            </p:cNvPr>
            <p:cNvSpPr/>
            <p:nvPr/>
          </p:nvSpPr>
          <p:spPr>
            <a:xfrm>
              <a:off x="5864013" y="5745972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D84D173-C6FF-488C-AE12-03310252B632}"/>
              </a:ext>
            </a:extLst>
          </p:cNvPr>
          <p:cNvGrpSpPr/>
          <p:nvPr/>
        </p:nvGrpSpPr>
        <p:grpSpPr>
          <a:xfrm>
            <a:off x="193067" y="3245146"/>
            <a:ext cx="2396050" cy="1101147"/>
            <a:chOff x="3373974" y="4253775"/>
            <a:chExt cx="2396050" cy="1101147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058843FA-91BA-4B0D-B1EC-955AF6D8DA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7931" t="27318" r="75337" b="51273"/>
            <a:stretch/>
          </p:blipFill>
          <p:spPr>
            <a:xfrm>
              <a:off x="3373974" y="4253775"/>
              <a:ext cx="1731363" cy="1101147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CA1E6F8-3F1B-43E1-A98D-7295D1FBA982}"/>
                </a:ext>
              </a:extLst>
            </p:cNvPr>
            <p:cNvSpPr/>
            <p:nvPr/>
          </p:nvSpPr>
          <p:spPr>
            <a:xfrm>
              <a:off x="5301472" y="4532906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46C0BC1-531E-4709-A983-5ADA55BB65A0}"/>
              </a:ext>
            </a:extLst>
          </p:cNvPr>
          <p:cNvGrpSpPr/>
          <p:nvPr/>
        </p:nvGrpSpPr>
        <p:grpSpPr>
          <a:xfrm>
            <a:off x="2761014" y="1882123"/>
            <a:ext cx="2396049" cy="1131759"/>
            <a:chOff x="3915735" y="1624661"/>
            <a:chExt cx="2396049" cy="1131759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6011AEB8-5498-45FE-A0E9-CF39CAB06A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7818" t="33436" r="75644" b="44561"/>
            <a:stretch/>
          </p:blipFill>
          <p:spPr>
            <a:xfrm>
              <a:off x="3915735" y="1624661"/>
              <a:ext cx="1731363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29A9D919-28D3-4C35-BB45-41011706D8D5}"/>
                </a:ext>
              </a:extLst>
            </p:cNvPr>
            <p:cNvSpPr/>
            <p:nvPr/>
          </p:nvSpPr>
          <p:spPr>
            <a:xfrm>
              <a:off x="5843232" y="1964331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98A1F1D-DFB0-42AE-B91B-5AF22477DDC0}"/>
              </a:ext>
            </a:extLst>
          </p:cNvPr>
          <p:cNvGrpSpPr/>
          <p:nvPr/>
        </p:nvGrpSpPr>
        <p:grpSpPr>
          <a:xfrm>
            <a:off x="173447" y="4577558"/>
            <a:ext cx="2370904" cy="1159968"/>
            <a:chOff x="197382" y="274998"/>
            <a:chExt cx="2370904" cy="1159968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107A8DF4-3CBA-4BF3-B504-51114F760B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7586" t="37668" r="73890" b="40329"/>
            <a:stretch/>
          </p:blipFill>
          <p:spPr>
            <a:xfrm>
              <a:off x="197382" y="274998"/>
              <a:ext cx="1736108" cy="115996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2C56CB2-FDC9-4222-BB3C-791A86AD8AE1}"/>
                </a:ext>
              </a:extLst>
            </p:cNvPr>
            <p:cNvSpPr/>
            <p:nvPr/>
          </p:nvSpPr>
          <p:spPr>
            <a:xfrm>
              <a:off x="2099734" y="628352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4" name="Picture 33" descr="A close up of a logo&#10;&#10;Description automatically generated">
            <a:extLst>
              <a:ext uri="{FF2B5EF4-FFF2-40B4-BE49-F238E27FC236}">
                <a16:creationId xmlns:a16="http://schemas.microsoft.com/office/drawing/2014/main" id="{6FEF85CC-07AA-41F6-87A4-5C4171E19AF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565" y="714224"/>
            <a:ext cx="536275" cy="536275"/>
          </a:xfrm>
          <a:prstGeom prst="rect">
            <a:avLst/>
          </a:prstGeom>
        </p:spPr>
      </p:pic>
      <p:pic>
        <p:nvPicPr>
          <p:cNvPr id="29" name="Picture 28" descr="A close up of a logo&#10;&#10;Description automatically generated">
            <a:extLst>
              <a:ext uri="{FF2B5EF4-FFF2-40B4-BE49-F238E27FC236}">
                <a16:creationId xmlns:a16="http://schemas.microsoft.com/office/drawing/2014/main" id="{1385763A-BAB0-4190-8319-AB48E14BD32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095" y="2083401"/>
            <a:ext cx="536275" cy="536275"/>
          </a:xfrm>
          <a:prstGeom prst="rect">
            <a:avLst/>
          </a:prstGeom>
        </p:spPr>
      </p:pic>
      <p:pic>
        <p:nvPicPr>
          <p:cNvPr id="30" name="Picture 29" descr="A close up of a logo&#10;&#10;Description automatically generated">
            <a:extLst>
              <a:ext uri="{FF2B5EF4-FFF2-40B4-BE49-F238E27FC236}">
                <a16:creationId xmlns:a16="http://schemas.microsoft.com/office/drawing/2014/main" id="{43CE167A-D878-4684-9BA6-639A11B6DF7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956" y="3452578"/>
            <a:ext cx="536275" cy="536275"/>
          </a:xfrm>
          <a:prstGeom prst="rect">
            <a:avLst/>
          </a:prstGeom>
        </p:spPr>
      </p:pic>
      <p:pic>
        <p:nvPicPr>
          <p:cNvPr id="35" name="Picture 34" descr="A close up of a logo&#10;&#10;Description automatically generated">
            <a:extLst>
              <a:ext uri="{FF2B5EF4-FFF2-40B4-BE49-F238E27FC236}">
                <a16:creationId xmlns:a16="http://schemas.microsoft.com/office/drawing/2014/main" id="{FDD7CFA3-BC32-4E7D-A3F4-E7C3E9CDD17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565" y="4853636"/>
            <a:ext cx="536275" cy="536275"/>
          </a:xfrm>
          <a:prstGeom prst="rect">
            <a:avLst/>
          </a:prstGeom>
        </p:spPr>
      </p:pic>
      <p:pic>
        <p:nvPicPr>
          <p:cNvPr id="45" name="Picture 44" descr="A close up of a logo&#10;&#10;Description automatically generated">
            <a:extLst>
              <a:ext uri="{FF2B5EF4-FFF2-40B4-BE49-F238E27FC236}">
                <a16:creationId xmlns:a16="http://schemas.microsoft.com/office/drawing/2014/main" id="{83021D95-1621-46DE-AAA3-4A52D68C482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259" y="714223"/>
            <a:ext cx="536275" cy="536275"/>
          </a:xfrm>
          <a:prstGeom prst="rect">
            <a:avLst/>
          </a:prstGeom>
        </p:spPr>
      </p:pic>
      <p:pic>
        <p:nvPicPr>
          <p:cNvPr id="46" name="Picture 45" descr="A close up of a logo&#10;&#10;Description automatically generated">
            <a:extLst>
              <a:ext uri="{FF2B5EF4-FFF2-40B4-BE49-F238E27FC236}">
                <a16:creationId xmlns:a16="http://schemas.microsoft.com/office/drawing/2014/main" id="{722B1581-4488-40C1-8BEB-2A79464ECA2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634" y="2128294"/>
            <a:ext cx="536275" cy="53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9128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9E34C-2140-4260-BF93-79D66DC04BD2}"/>
              </a:ext>
            </a:extLst>
          </p:cNvPr>
          <p:cNvSpPr txBox="1">
            <a:spLocks/>
          </p:cNvSpPr>
          <p:nvPr/>
        </p:nvSpPr>
        <p:spPr>
          <a:xfrm>
            <a:off x="0" y="365126"/>
            <a:ext cx="91440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solidFill>
                  <a:srgbClr val="22409C"/>
                </a:solidFill>
                <a:latin typeface="Century Gothic" panose="020B0502020202020204" pitchFamily="34" charset="0"/>
              </a:rPr>
              <a:t>You did it!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85AF63-23F7-4C9F-A1E1-9238FBF94EA7}"/>
              </a:ext>
            </a:extLst>
          </p:cNvPr>
          <p:cNvSpPr txBox="1"/>
          <p:nvPr/>
        </p:nvSpPr>
        <p:spPr>
          <a:xfrm>
            <a:off x="1704869" y="2983468"/>
            <a:ext cx="57342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Insert reinforcing activity </a:t>
            </a:r>
          </a:p>
        </p:txBody>
      </p:sp>
    </p:spTree>
    <p:extLst>
      <p:ext uri="{BB962C8B-B14F-4D97-AF65-F5344CB8AC3E}">
        <p14:creationId xmlns:p14="http://schemas.microsoft.com/office/powerpoint/2010/main" val="13311685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0E997FB-4414-4FCA-B00F-788307DAABEC}"/>
              </a:ext>
            </a:extLst>
          </p:cNvPr>
          <p:cNvSpPr/>
          <p:nvPr/>
        </p:nvSpPr>
        <p:spPr>
          <a:xfrm>
            <a:off x="0" y="867969"/>
            <a:ext cx="9144000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700" b="1" dirty="0">
                <a:latin typeface="Century Gothic" panose="020B0502020202020204" pitchFamily="34" charset="0"/>
              </a:rPr>
              <a:t>co</a:t>
            </a:r>
            <a:endParaRPr lang="en-US" sz="28700" dirty="0"/>
          </a:p>
        </p:txBody>
      </p:sp>
    </p:spTree>
    <p:extLst>
      <p:ext uri="{BB962C8B-B14F-4D97-AF65-F5344CB8AC3E}">
        <p14:creationId xmlns:p14="http://schemas.microsoft.com/office/powerpoint/2010/main" val="25831614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0E997FB-4414-4FCA-B00F-788307DAABEC}"/>
              </a:ext>
            </a:extLst>
          </p:cNvPr>
          <p:cNvSpPr/>
          <p:nvPr/>
        </p:nvSpPr>
        <p:spPr>
          <a:xfrm>
            <a:off x="0" y="867969"/>
            <a:ext cx="9144000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700" b="1" dirty="0">
                <a:latin typeface="Century Gothic" panose="020B0502020202020204" pitchFamily="34" charset="0"/>
              </a:rPr>
              <a:t>fi</a:t>
            </a:r>
            <a:endParaRPr lang="en-US" sz="28700" dirty="0"/>
          </a:p>
        </p:txBody>
      </p:sp>
    </p:spTree>
    <p:extLst>
      <p:ext uri="{BB962C8B-B14F-4D97-AF65-F5344CB8AC3E}">
        <p14:creationId xmlns:p14="http://schemas.microsoft.com/office/powerpoint/2010/main" val="22940128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0E997FB-4414-4FCA-B00F-788307DAABEC}"/>
              </a:ext>
            </a:extLst>
          </p:cNvPr>
          <p:cNvSpPr/>
          <p:nvPr/>
        </p:nvSpPr>
        <p:spPr>
          <a:xfrm>
            <a:off x="0" y="867969"/>
            <a:ext cx="9144000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700" b="1" dirty="0">
                <a:latin typeface="Century Gothic" panose="020B0502020202020204" pitchFamily="34" charset="0"/>
              </a:rPr>
              <a:t>de</a:t>
            </a:r>
            <a:endParaRPr lang="en-US" sz="28700" dirty="0"/>
          </a:p>
        </p:txBody>
      </p:sp>
    </p:spTree>
    <p:extLst>
      <p:ext uri="{BB962C8B-B14F-4D97-AF65-F5344CB8AC3E}">
        <p14:creationId xmlns:p14="http://schemas.microsoft.com/office/powerpoint/2010/main" val="12289794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0E997FB-4414-4FCA-B00F-788307DAABEC}"/>
              </a:ext>
            </a:extLst>
          </p:cNvPr>
          <p:cNvSpPr/>
          <p:nvPr/>
        </p:nvSpPr>
        <p:spPr>
          <a:xfrm>
            <a:off x="0" y="867969"/>
            <a:ext cx="9144000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700" b="1" dirty="0">
                <a:latin typeface="Century Gothic" panose="020B0502020202020204" pitchFamily="34" charset="0"/>
              </a:rPr>
              <a:t>hu</a:t>
            </a:r>
            <a:endParaRPr lang="en-US" sz="28700" dirty="0"/>
          </a:p>
        </p:txBody>
      </p:sp>
    </p:spTree>
    <p:extLst>
      <p:ext uri="{BB962C8B-B14F-4D97-AF65-F5344CB8AC3E}">
        <p14:creationId xmlns:p14="http://schemas.microsoft.com/office/powerpoint/2010/main" val="29515351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0E997FB-4414-4FCA-B00F-788307DAABEC}"/>
              </a:ext>
            </a:extLst>
          </p:cNvPr>
          <p:cNvSpPr/>
          <p:nvPr/>
        </p:nvSpPr>
        <p:spPr>
          <a:xfrm>
            <a:off x="0" y="867969"/>
            <a:ext cx="9144000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700" b="1" dirty="0" err="1">
                <a:latin typeface="Century Gothic" panose="020B0502020202020204" pitchFamily="34" charset="0"/>
              </a:rPr>
              <a:t>mo</a:t>
            </a:r>
            <a:endParaRPr lang="en-US" sz="28700" dirty="0"/>
          </a:p>
        </p:txBody>
      </p:sp>
    </p:spTree>
    <p:extLst>
      <p:ext uri="{BB962C8B-B14F-4D97-AF65-F5344CB8AC3E}">
        <p14:creationId xmlns:p14="http://schemas.microsoft.com/office/powerpoint/2010/main" val="12142964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0E997FB-4414-4FCA-B00F-788307DAABEC}"/>
              </a:ext>
            </a:extLst>
          </p:cNvPr>
          <p:cNvSpPr/>
          <p:nvPr/>
        </p:nvSpPr>
        <p:spPr>
          <a:xfrm>
            <a:off x="0" y="867969"/>
            <a:ext cx="9144000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700" b="1" dirty="0">
                <a:latin typeface="Century Gothic" panose="020B0502020202020204" pitchFamily="34" charset="0"/>
              </a:rPr>
              <a:t>cu</a:t>
            </a:r>
            <a:endParaRPr lang="en-US" sz="28700" dirty="0"/>
          </a:p>
        </p:txBody>
      </p:sp>
    </p:spTree>
    <p:extLst>
      <p:ext uri="{BB962C8B-B14F-4D97-AF65-F5344CB8AC3E}">
        <p14:creationId xmlns:p14="http://schemas.microsoft.com/office/powerpoint/2010/main" val="35287616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279</TotalTime>
  <Words>362</Words>
  <Application>Microsoft Office PowerPoint</Application>
  <PresentationFormat>On-screen Show (4:3)</PresentationFormat>
  <Paragraphs>112</Paragraphs>
  <Slides>39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Arial</vt:lpstr>
      <vt:lpstr>Calibri</vt:lpstr>
      <vt:lpstr>Calibri Light</vt:lpstr>
      <vt:lpstr>Century Gothic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Valentina Contesse</dc:creator>
  <cp:lastModifiedBy>Valentina Contesse</cp:lastModifiedBy>
  <cp:revision>53</cp:revision>
  <dcterms:created xsi:type="dcterms:W3CDTF">2020-03-28T18:41:51Z</dcterms:created>
  <dcterms:modified xsi:type="dcterms:W3CDTF">2020-03-30T20:27:18Z</dcterms:modified>
</cp:coreProperties>
</file>