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0"/>
  </p:notesMasterIdLst>
  <p:sldIdLst>
    <p:sldId id="548" r:id="rId3"/>
    <p:sldId id="565" r:id="rId4"/>
    <p:sldId id="568" r:id="rId5"/>
    <p:sldId id="600" r:id="rId6"/>
    <p:sldId id="499" r:id="rId7"/>
    <p:sldId id="526" r:id="rId8"/>
    <p:sldId id="539" r:id="rId9"/>
    <p:sldId id="528" r:id="rId10"/>
    <p:sldId id="542" r:id="rId11"/>
    <p:sldId id="572" r:id="rId12"/>
    <p:sldId id="571" r:id="rId13"/>
    <p:sldId id="537" r:id="rId14"/>
    <p:sldId id="523" r:id="rId15"/>
    <p:sldId id="536" r:id="rId16"/>
    <p:sldId id="574" r:id="rId17"/>
    <p:sldId id="569" r:id="rId18"/>
    <p:sldId id="570" r:id="rId19"/>
    <p:sldId id="575" r:id="rId20"/>
    <p:sldId id="547" r:id="rId21"/>
    <p:sldId id="540" r:id="rId22"/>
    <p:sldId id="546" r:id="rId23"/>
    <p:sldId id="541" r:id="rId24"/>
    <p:sldId id="576" r:id="rId25"/>
    <p:sldId id="538" r:id="rId26"/>
    <p:sldId id="573" r:id="rId27"/>
    <p:sldId id="601" r:id="rId28"/>
    <p:sldId id="500" r:id="rId29"/>
    <p:sldId id="602" r:id="rId30"/>
    <p:sldId id="509" r:id="rId31"/>
    <p:sldId id="577" r:id="rId32"/>
    <p:sldId id="393" r:id="rId33"/>
    <p:sldId id="578" r:id="rId34"/>
    <p:sldId id="603" r:id="rId35"/>
    <p:sldId id="505" r:id="rId36"/>
    <p:sldId id="604" r:id="rId37"/>
    <p:sldId id="553" r:id="rId38"/>
    <p:sldId id="543" r:id="rId39"/>
    <p:sldId id="579" r:id="rId40"/>
    <p:sldId id="544" r:id="rId41"/>
    <p:sldId id="584" r:id="rId42"/>
    <p:sldId id="545" r:id="rId43"/>
    <p:sldId id="580" r:id="rId44"/>
    <p:sldId id="581" r:id="rId45"/>
    <p:sldId id="551" r:id="rId46"/>
    <p:sldId id="582" r:id="rId47"/>
    <p:sldId id="583" r:id="rId48"/>
    <p:sldId id="552" r:id="rId49"/>
    <p:sldId id="555" r:id="rId50"/>
    <p:sldId id="556" r:id="rId51"/>
    <p:sldId id="557" r:id="rId52"/>
    <p:sldId id="605" r:id="rId53"/>
    <p:sldId id="511" r:id="rId54"/>
    <p:sldId id="349" r:id="rId55"/>
    <p:sldId id="384" r:id="rId56"/>
    <p:sldId id="585" r:id="rId57"/>
    <p:sldId id="586" r:id="rId58"/>
    <p:sldId id="587" r:id="rId59"/>
    <p:sldId id="588" r:id="rId60"/>
    <p:sldId id="589" r:id="rId61"/>
    <p:sldId id="590" r:id="rId62"/>
    <p:sldId id="591" r:id="rId63"/>
    <p:sldId id="592" r:id="rId64"/>
    <p:sldId id="593" r:id="rId65"/>
    <p:sldId id="594" r:id="rId66"/>
    <p:sldId id="595" r:id="rId67"/>
    <p:sldId id="606" r:id="rId68"/>
    <p:sldId id="607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1" autoAdjust="0"/>
    <p:restoredTop sz="75862" autoAdjust="0"/>
  </p:normalViewPr>
  <p:slideViewPr>
    <p:cSldViewPr snapToGrid="0">
      <p:cViewPr varScale="1">
        <p:scale>
          <a:sx n="51" d="100"/>
          <a:sy n="51" d="100"/>
        </p:scale>
        <p:origin x="1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1A73F-6668-4208-AA9B-68DED0237E5C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D7219-E6E5-4162-93E8-28354AC0EB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9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48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34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9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94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40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48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39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95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74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84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3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64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26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19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19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2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8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69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dirty="0">
                <a:latin typeface="Century Gothic" panose="020B0502020202020204" pitchFamily="34" charset="0"/>
              </a:rPr>
              <a:t>Options: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whiteboard.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“Whiteboard” screen sharing and “Annotate” options on videoconferencing platform.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paper and writing tool. 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89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30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Visuals to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0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A29D-915E-44CD-AC20-C85277EF71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63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dirty="0">
                <a:latin typeface="Century Gothic" panose="020B0502020202020204" pitchFamily="34" charset="0"/>
              </a:rPr>
              <a:t>Options: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whiteboard.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“Whiteboard” screen sharing and “Annotate” options on videoconferencing platform.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paper and writing tool.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11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use any graphemes students are working on (individual letters, consonant digraphs, vowel teams, diphthongs,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3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7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2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020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6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33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65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4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22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7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1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28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96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39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4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8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9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5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1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2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3CB-8B83-4835-BDCE-9EDEF135069F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C54E-F610-4762-B9A4-DE0F138A818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1035E-EE11-4AF1-9F91-E3C8DE5186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218" y="6374391"/>
            <a:ext cx="41306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D055-4131-46FC-9BC1-F713FA5FBCCA}" type="datetimeFigureOut">
              <a:rPr lang="en-US" smtClean="0"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A17C21C-CC8A-4A57-B82F-0FA7C8884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3"/>
          <a:stretch/>
        </p:blipFill>
        <p:spPr>
          <a:xfrm>
            <a:off x="35580" y="6270410"/>
            <a:ext cx="720324" cy="48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0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st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792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ar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06522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ch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78721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i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82449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b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962645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o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776968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ir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19156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a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580826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w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4157577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or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010908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d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038958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AD3FBF-EC1F-4CBD-966C-3D3FDAA038BA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Say It and Move 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C0073-2CB4-4796-8B3C-97AF35819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00" t="29911" r="18100" b="22978"/>
          <a:stretch/>
        </p:blipFill>
        <p:spPr>
          <a:xfrm>
            <a:off x="1894892" y="1896904"/>
            <a:ext cx="5354216" cy="333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98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th</a:t>
            </a:r>
            <a:endParaRPr lang="en-US" sz="28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B7503-0C58-4211-A791-F4C0831E3C36}"/>
              </a:ext>
            </a:extLst>
          </p:cNvPr>
          <p:cNvSpPr txBox="1"/>
          <p:nvPr/>
        </p:nvSpPr>
        <p:spPr>
          <a:xfrm>
            <a:off x="7004649" y="4459856"/>
            <a:ext cx="13802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1508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y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366603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ph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61009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ur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548541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qu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4118103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er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397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st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EB13645-D771-470A-8967-35D0B4DFC1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55" y="2096926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5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Auditory Drill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327399-A27A-4F1F-AB65-A5DC8A99FA74}"/>
              </a:ext>
            </a:extLst>
          </p:cNvPr>
          <p:cNvSpPr/>
          <p:nvPr/>
        </p:nvSpPr>
        <p:spPr bwMode="auto">
          <a:xfrm>
            <a:off x="2027270" y="1995821"/>
            <a:ext cx="5089460" cy="349452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6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Image result for dry erase marker">
            <a:extLst>
              <a:ext uri="{FF2B5EF4-FFF2-40B4-BE49-F238E27FC236}">
                <a16:creationId xmlns:a16="http://schemas.microsoft.com/office/drawing/2014/main" id="{8A6AE0BF-0D12-4D2B-AA58-82505585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68" y="2815103"/>
            <a:ext cx="2457875" cy="15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DBFFF-E517-420C-93D0-76C46FFF0126}"/>
              </a:ext>
            </a:extLst>
          </p:cNvPr>
          <p:cNvSpPr txBox="1"/>
          <p:nvPr/>
        </p:nvSpPr>
        <p:spPr>
          <a:xfrm rot="21091428">
            <a:off x="2981782" y="2356580"/>
            <a:ext cx="14636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93406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st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EB13645-D771-470A-8967-35D0B4DFC1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55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94A3695A-0FA9-4279-996D-1CFF4826A8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51" y="3502063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82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Word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D4C88-1065-4087-B89C-AE740F003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61" t="18218" r="13679" b="20063"/>
          <a:stretch/>
        </p:blipFill>
        <p:spPr>
          <a:xfrm>
            <a:off x="2255807" y="1841739"/>
            <a:ext cx="4632386" cy="31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2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01B48C-CB79-476E-9B4D-C75B83A3D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9" t="73101" r="78404" b="5799"/>
          <a:stretch/>
        </p:blipFill>
        <p:spPr>
          <a:xfrm>
            <a:off x="2732322" y="11628083"/>
            <a:ext cx="2167355" cy="146642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2AD72F5-0D74-A148-BC1A-7614C31972F9}"/>
              </a:ext>
            </a:extLst>
          </p:cNvPr>
          <p:cNvSpPr/>
          <p:nvPr/>
        </p:nvSpPr>
        <p:spPr>
          <a:xfrm>
            <a:off x="7011688" y="4849916"/>
            <a:ext cx="976184" cy="963827"/>
          </a:xfrm>
          <a:prstGeom prst="ellipse">
            <a:avLst/>
          </a:prstGeom>
          <a:solidFill>
            <a:srgbClr val="E7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697D12-C06A-2B49-9199-B6C7CADE803F}"/>
              </a:ext>
            </a:extLst>
          </p:cNvPr>
          <p:cNvSpPr/>
          <p:nvPr/>
        </p:nvSpPr>
        <p:spPr>
          <a:xfrm>
            <a:off x="1043773" y="4849916"/>
            <a:ext cx="976184" cy="963827"/>
          </a:xfrm>
          <a:prstGeom prst="ellipse">
            <a:avLst/>
          </a:prstGeom>
          <a:solidFill>
            <a:srgbClr val="003BC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7CD2FB-DB62-6A49-A122-017ACA961DD0}"/>
              </a:ext>
            </a:extLst>
          </p:cNvPr>
          <p:cNvSpPr/>
          <p:nvPr/>
        </p:nvSpPr>
        <p:spPr>
          <a:xfrm>
            <a:off x="3430939" y="4849916"/>
            <a:ext cx="976184" cy="963827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3D92D3-BF74-F748-A5C9-D595FB5116A8}"/>
              </a:ext>
            </a:extLst>
          </p:cNvPr>
          <p:cNvSpPr/>
          <p:nvPr/>
        </p:nvSpPr>
        <p:spPr>
          <a:xfrm>
            <a:off x="5818105" y="4849916"/>
            <a:ext cx="976184" cy="963827"/>
          </a:xfrm>
          <a:prstGeom prst="ellipse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3011D0-D9D6-854E-B731-6D0D3CDDAF0D}"/>
              </a:ext>
            </a:extLst>
          </p:cNvPr>
          <p:cNvSpPr/>
          <p:nvPr/>
        </p:nvSpPr>
        <p:spPr>
          <a:xfrm>
            <a:off x="4624522" y="4849915"/>
            <a:ext cx="976184" cy="963827"/>
          </a:xfrm>
          <a:prstGeom prst="ellipse">
            <a:avLst/>
          </a:prstGeom>
          <a:solidFill>
            <a:srgbClr val="FFD9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3CF71F-EC48-3642-B020-642DE35DE527}"/>
              </a:ext>
            </a:extLst>
          </p:cNvPr>
          <p:cNvSpPr/>
          <p:nvPr/>
        </p:nvSpPr>
        <p:spPr>
          <a:xfrm>
            <a:off x="2237356" y="4849916"/>
            <a:ext cx="976184" cy="963827"/>
          </a:xfrm>
          <a:prstGeom prst="ellipse">
            <a:avLst/>
          </a:prstGeom>
          <a:solidFill>
            <a:srgbClr val="FF6C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028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41E55D-F62B-4E93-B2AE-9F322852E8AD}"/>
              </a:ext>
            </a:extLst>
          </p:cNvPr>
          <p:cNvSpPr/>
          <p:nvPr/>
        </p:nvSpPr>
        <p:spPr>
          <a:xfrm>
            <a:off x="2443881" y="1616149"/>
            <a:ext cx="4256237" cy="36257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>
                <a:solidFill>
                  <a:schemeClr val="tx1"/>
                </a:solidFill>
                <a:latin typeface="Century Gothic" panose="020B0502020202020204" pitchFamily="34" charset="0"/>
              </a:rPr>
              <a:t>ai</a:t>
            </a:r>
            <a:endParaRPr lang="en-US" sz="199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69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1">
            <a:extLst>
              <a:ext uri="{FF2B5EF4-FFF2-40B4-BE49-F238E27FC236}">
                <a16:creationId xmlns:a16="http://schemas.microsoft.com/office/drawing/2014/main" id="{39F61894-D2B9-4883-8C67-710CC6975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508" y="1300232"/>
            <a:ext cx="14673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Century Gothic" panose="020B0502020202020204" pitchFamily="34" charset="0"/>
              </a:rPr>
              <a:t>ai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9394C1-29F9-4477-8229-69DC04CE92F3}"/>
              </a:ext>
            </a:extLst>
          </p:cNvPr>
          <p:cNvGrpSpPr/>
          <p:nvPr/>
        </p:nvGrpSpPr>
        <p:grpSpPr>
          <a:xfrm>
            <a:off x="2165990" y="1236170"/>
            <a:ext cx="4812019" cy="1510612"/>
            <a:chOff x="2052060" y="1098147"/>
            <a:chExt cx="4793245" cy="15106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B42EC55-19FA-40CD-85B4-147835D6C1F8}"/>
                </a:ext>
              </a:extLst>
            </p:cNvPr>
            <p:cNvSpPr/>
            <p:nvPr/>
          </p:nvSpPr>
          <p:spPr>
            <a:xfrm>
              <a:off x="2052060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F4993C-4CBB-4753-B7C6-C02D1A1C1E11}"/>
                </a:ext>
              </a:extLst>
            </p:cNvPr>
            <p:cNvSpPr/>
            <p:nvPr/>
          </p:nvSpPr>
          <p:spPr>
            <a:xfrm>
              <a:off x="3648706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B09EDB-3CC8-4328-A755-E314990B7D22}"/>
                </a:ext>
              </a:extLst>
            </p:cNvPr>
            <p:cNvSpPr/>
            <p:nvPr/>
          </p:nvSpPr>
          <p:spPr>
            <a:xfrm>
              <a:off x="5245180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1CCE28-6318-4BB3-A019-E48C58B9BDC0}"/>
              </a:ext>
            </a:extLst>
          </p:cNvPr>
          <p:cNvGrpSpPr/>
          <p:nvPr/>
        </p:nvGrpSpPr>
        <p:grpSpPr>
          <a:xfrm>
            <a:off x="2165990" y="3691823"/>
            <a:ext cx="4812019" cy="1510612"/>
            <a:chOff x="2052060" y="1098147"/>
            <a:chExt cx="4793245" cy="151061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1655BB-DB38-438E-92A0-8CD86219D8CC}"/>
                </a:ext>
              </a:extLst>
            </p:cNvPr>
            <p:cNvSpPr/>
            <p:nvPr/>
          </p:nvSpPr>
          <p:spPr>
            <a:xfrm>
              <a:off x="2052060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CACC121-EA8D-4AE6-B7C9-ADECD91750EA}"/>
                </a:ext>
              </a:extLst>
            </p:cNvPr>
            <p:cNvSpPr/>
            <p:nvPr/>
          </p:nvSpPr>
          <p:spPr>
            <a:xfrm>
              <a:off x="3648706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ACD242-F7BC-41E4-A65D-1E7783ECEE8C}"/>
                </a:ext>
              </a:extLst>
            </p:cNvPr>
            <p:cNvSpPr/>
            <p:nvPr/>
          </p:nvSpPr>
          <p:spPr>
            <a:xfrm>
              <a:off x="5245180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21">
            <a:extLst>
              <a:ext uri="{FF2B5EF4-FFF2-40B4-BE49-F238E27FC236}">
                <a16:creationId xmlns:a16="http://schemas.microsoft.com/office/drawing/2014/main" id="{B00ED89F-8114-49F2-BF8F-A9FB57966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180" y="3723854"/>
            <a:ext cx="14673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Century Gothic" panose="020B0502020202020204" pitchFamily="34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207374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BD83-B716-42B0-A504-4A0F1959A996}"/>
              </a:ext>
            </a:extLst>
          </p:cNvPr>
          <p:cNvSpPr txBox="1">
            <a:spLocks/>
          </p:cNvSpPr>
          <p:nvPr/>
        </p:nvSpPr>
        <p:spPr>
          <a:xfrm>
            <a:off x="0" y="250826"/>
            <a:ext cx="9144000" cy="9016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ai- /ā/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350ED-CBCE-4C3A-A3A8-FA234C1FB49B}"/>
              </a:ext>
            </a:extLst>
          </p:cNvPr>
          <p:cNvSpPr txBox="1"/>
          <p:nvPr/>
        </p:nvSpPr>
        <p:spPr>
          <a:xfrm>
            <a:off x="476249" y="10395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9DABD-80B8-48CB-B7DD-7EF6348A7B78}"/>
              </a:ext>
            </a:extLst>
          </p:cNvPr>
          <p:cNvSpPr txBox="1"/>
          <p:nvPr/>
        </p:nvSpPr>
        <p:spPr>
          <a:xfrm>
            <a:off x="476249" y="20301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AED27-6337-4520-8D54-97064915F85C}"/>
              </a:ext>
            </a:extLst>
          </p:cNvPr>
          <p:cNvSpPr txBox="1"/>
          <p:nvPr/>
        </p:nvSpPr>
        <p:spPr>
          <a:xfrm>
            <a:off x="476249" y="30207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jail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DE75D-64D7-4652-9FC2-82CB9C20EE75}"/>
              </a:ext>
            </a:extLst>
          </p:cNvPr>
          <p:cNvSpPr txBox="1"/>
          <p:nvPr/>
        </p:nvSpPr>
        <p:spPr>
          <a:xfrm>
            <a:off x="476249" y="40113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chain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CA776-447D-4A15-AD5F-59468A8BC11A}"/>
              </a:ext>
            </a:extLst>
          </p:cNvPr>
          <p:cNvSpPr txBox="1"/>
          <p:nvPr/>
        </p:nvSpPr>
        <p:spPr>
          <a:xfrm>
            <a:off x="476249" y="50019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grain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46D4E-C53F-47C7-8537-7F66AB0F63E5}"/>
              </a:ext>
            </a:extLst>
          </p:cNvPr>
          <p:cNvSpPr txBox="1"/>
          <p:nvPr/>
        </p:nvSpPr>
        <p:spPr>
          <a:xfrm>
            <a:off x="2762249" y="10395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DAEEE-1E1F-4E40-980A-D35D6050DE87}"/>
              </a:ext>
            </a:extLst>
          </p:cNvPr>
          <p:cNvSpPr txBox="1"/>
          <p:nvPr/>
        </p:nvSpPr>
        <p:spPr>
          <a:xfrm>
            <a:off x="2762249" y="20301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bail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37B078-7899-484C-873A-9B3380C57613}"/>
              </a:ext>
            </a:extLst>
          </p:cNvPr>
          <p:cNvSpPr txBox="1"/>
          <p:nvPr/>
        </p:nvSpPr>
        <p:spPr>
          <a:xfrm>
            <a:off x="2762249" y="30207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strain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70DB0-E1E7-4488-BDE2-8BEC4329D855}"/>
              </a:ext>
            </a:extLst>
          </p:cNvPr>
          <p:cNvSpPr txBox="1"/>
          <p:nvPr/>
        </p:nvSpPr>
        <p:spPr>
          <a:xfrm>
            <a:off x="2762249" y="40113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claim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CE684-7FF8-4154-A2D0-C492E1D484FF}"/>
              </a:ext>
            </a:extLst>
          </p:cNvPr>
          <p:cNvSpPr txBox="1"/>
          <p:nvPr/>
        </p:nvSpPr>
        <p:spPr>
          <a:xfrm>
            <a:off x="2762249" y="50019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mail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FBA0A-01EE-474E-A970-B8E8E7FB71D9}"/>
              </a:ext>
            </a:extLst>
          </p:cNvPr>
          <p:cNvSpPr txBox="1"/>
          <p:nvPr/>
        </p:nvSpPr>
        <p:spPr>
          <a:xfrm>
            <a:off x="5048249" y="10395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B0434D-924B-4747-9311-C717A326029C}"/>
              </a:ext>
            </a:extLst>
          </p:cNvPr>
          <p:cNvSpPr txBox="1"/>
          <p:nvPr/>
        </p:nvSpPr>
        <p:spPr>
          <a:xfrm>
            <a:off x="5048249" y="20301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bait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75B880-3BEA-486B-AA21-8023C29732BA}"/>
              </a:ext>
            </a:extLst>
          </p:cNvPr>
          <p:cNvSpPr txBox="1"/>
          <p:nvPr/>
        </p:nvSpPr>
        <p:spPr>
          <a:xfrm>
            <a:off x="5048249" y="30207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pail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33F8DE-DA06-4CA6-B886-64F472A86364}"/>
              </a:ext>
            </a:extLst>
          </p:cNvPr>
          <p:cNvSpPr txBox="1"/>
          <p:nvPr/>
        </p:nvSpPr>
        <p:spPr>
          <a:xfrm>
            <a:off x="5048249" y="40113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faint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0CAC88-8E91-4B56-AE23-AF30D90B8454}"/>
              </a:ext>
            </a:extLst>
          </p:cNvPr>
          <p:cNvSpPr txBox="1"/>
          <p:nvPr/>
        </p:nvSpPr>
        <p:spPr>
          <a:xfrm>
            <a:off x="5048249" y="5001994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sprain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96F14-3BF3-4364-B234-6CFDD8BFD57B}"/>
              </a:ext>
            </a:extLst>
          </p:cNvPr>
          <p:cNvSpPr txBox="1"/>
          <p:nvPr/>
        </p:nvSpPr>
        <p:spPr>
          <a:xfrm>
            <a:off x="7334249" y="1049119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paint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B532FC-0473-464B-8915-18AC0A3EF4A5}"/>
              </a:ext>
            </a:extLst>
          </p:cNvPr>
          <p:cNvSpPr txBox="1"/>
          <p:nvPr/>
        </p:nvSpPr>
        <p:spPr>
          <a:xfrm>
            <a:off x="7334249" y="2039719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brain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B91BFA-2F65-4F62-869A-C6710ADD6F9C}"/>
              </a:ext>
            </a:extLst>
          </p:cNvPr>
          <p:cNvSpPr txBox="1"/>
          <p:nvPr/>
        </p:nvSpPr>
        <p:spPr>
          <a:xfrm>
            <a:off x="7334249" y="3030319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trail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57D253-EF82-475B-AAA9-CC15E97554FA}"/>
              </a:ext>
            </a:extLst>
          </p:cNvPr>
          <p:cNvSpPr txBox="1"/>
          <p:nvPr/>
        </p:nvSpPr>
        <p:spPr>
          <a:xfrm>
            <a:off x="7334249" y="4020919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fail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259375-2B93-4DCB-8285-DFAE43B9594C}"/>
              </a:ext>
            </a:extLst>
          </p:cNvPr>
          <p:cNvSpPr txBox="1"/>
          <p:nvPr/>
        </p:nvSpPr>
        <p:spPr>
          <a:xfrm>
            <a:off x="7334249" y="5011519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braid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0BC856-7AA2-4E9E-9D03-6B678768AB3B}"/>
              </a:ext>
            </a:extLst>
          </p:cNvPr>
          <p:cNvSpPr/>
          <p:nvPr/>
        </p:nvSpPr>
        <p:spPr>
          <a:xfrm>
            <a:off x="389851" y="1152526"/>
            <a:ext cx="1957388" cy="49312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5187C9-B29B-4642-9474-1FFD6F032946}"/>
              </a:ext>
            </a:extLst>
          </p:cNvPr>
          <p:cNvSpPr/>
          <p:nvPr/>
        </p:nvSpPr>
        <p:spPr>
          <a:xfrm>
            <a:off x="2606277" y="1137058"/>
            <a:ext cx="1957388" cy="49312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1D3F5A-4E37-43F5-9393-A7597DB52EF5}"/>
              </a:ext>
            </a:extLst>
          </p:cNvPr>
          <p:cNvSpPr/>
          <p:nvPr/>
        </p:nvSpPr>
        <p:spPr>
          <a:xfrm>
            <a:off x="4875607" y="1152525"/>
            <a:ext cx="1957388" cy="49312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6F92DE-65C2-4B44-B631-62C301C8D06C}"/>
              </a:ext>
            </a:extLst>
          </p:cNvPr>
          <p:cNvSpPr/>
          <p:nvPr/>
        </p:nvSpPr>
        <p:spPr>
          <a:xfrm>
            <a:off x="7005636" y="1152525"/>
            <a:ext cx="1957388" cy="49312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5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st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EB13645-D771-470A-8967-35D0B4DFC1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55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94A3695A-0FA9-4279-996D-1CFF4826A8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51" y="3502063"/>
            <a:ext cx="536275" cy="536275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C96BFF4A-B909-4E3C-AD81-4517C723E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51" y="4776716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11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Regular Word Spelling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CFD1A6-8446-4C55-85CA-20AD9831D42D}"/>
              </a:ext>
            </a:extLst>
          </p:cNvPr>
          <p:cNvSpPr/>
          <p:nvPr/>
        </p:nvSpPr>
        <p:spPr bwMode="auto">
          <a:xfrm>
            <a:off x="2027270" y="1995821"/>
            <a:ext cx="5089460" cy="349452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6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mage result for dry erase marker">
            <a:extLst>
              <a:ext uri="{FF2B5EF4-FFF2-40B4-BE49-F238E27FC236}">
                <a16:creationId xmlns:a16="http://schemas.microsoft.com/office/drawing/2014/main" id="{C1E7B217-91A0-422D-93BD-D89F1E531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90" y="2793484"/>
            <a:ext cx="2184015" cy="12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81E0C-B578-4A72-91D0-F97F36C3B108}"/>
              </a:ext>
            </a:extLst>
          </p:cNvPr>
          <p:cNvSpPr txBox="1"/>
          <p:nvPr/>
        </p:nvSpPr>
        <p:spPr>
          <a:xfrm>
            <a:off x="2895806" y="2683836"/>
            <a:ext cx="216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omic Sans MS" panose="030F0702030302020204" pitchFamily="66" charset="0"/>
              </a:rPr>
              <a:t>cat</a:t>
            </a:r>
          </a:p>
        </p:txBody>
      </p:sp>
    </p:spTree>
    <p:extLst>
      <p:ext uri="{BB962C8B-B14F-4D97-AF65-F5344CB8AC3E}">
        <p14:creationId xmlns:p14="http://schemas.microsoft.com/office/powerpoint/2010/main" val="3298654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st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EB13645-D771-470A-8967-35D0B4DFC1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55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94A3695A-0FA9-4279-996D-1CFF4826A8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51" y="3502063"/>
            <a:ext cx="536275" cy="536275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C96BFF4A-B909-4E3C-AD81-4517C723E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51" y="4776716"/>
            <a:ext cx="536275" cy="536275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19BEC6B9-46DB-480B-A6B7-632C1D6E2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77" y="752473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82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Irregular Words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BF19C-6AAD-4878-A7EB-D10B5831E4FA}"/>
              </a:ext>
            </a:extLst>
          </p:cNvPr>
          <p:cNvSpPr txBox="1"/>
          <p:nvPr/>
        </p:nvSpPr>
        <p:spPr>
          <a:xfrm>
            <a:off x="2313208" y="2497976"/>
            <a:ext cx="4517583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 you  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EECB06AD-4F9D-4D16-A288-938AF62FA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29" y="6074979"/>
            <a:ext cx="88089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48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very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517774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where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707885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give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75462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st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03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four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203758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have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657119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live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376766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work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46290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fourth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889042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word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338483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world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315576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forty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717329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C7570-CDEA-442F-8BFF-D2514420E751}"/>
              </a:ext>
            </a:extLst>
          </p:cNvPr>
          <p:cNvSpPr txBox="1"/>
          <p:nvPr/>
        </p:nvSpPr>
        <p:spPr>
          <a:xfrm>
            <a:off x="2209013" y="2497976"/>
            <a:ext cx="4725974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once </a:t>
            </a:r>
          </a:p>
        </p:txBody>
      </p:sp>
    </p:spTree>
    <p:extLst>
      <p:ext uri="{BB962C8B-B14F-4D97-AF65-F5344CB8AC3E}">
        <p14:creationId xmlns:p14="http://schemas.microsoft.com/office/powerpoint/2010/main" val="2182058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C7570-CDEA-442F-8BFF-D2514420E751}"/>
              </a:ext>
            </a:extLst>
          </p:cNvPr>
          <p:cNvSpPr txBox="1"/>
          <p:nvPr/>
        </p:nvSpPr>
        <p:spPr>
          <a:xfrm>
            <a:off x="1973371" y="2497976"/>
            <a:ext cx="5197257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today </a:t>
            </a:r>
          </a:p>
        </p:txBody>
      </p:sp>
    </p:spTree>
    <p:extLst>
      <p:ext uri="{BB962C8B-B14F-4D97-AF65-F5344CB8AC3E}">
        <p14:creationId xmlns:p14="http://schemas.microsoft.com/office/powerpoint/2010/main" val="165089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Visual Drill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A0F970-0802-434C-951A-469B31004409}"/>
              </a:ext>
            </a:extLst>
          </p:cNvPr>
          <p:cNvSpPr/>
          <p:nvPr/>
        </p:nvSpPr>
        <p:spPr>
          <a:xfrm>
            <a:off x="3806902" y="2543054"/>
            <a:ext cx="153019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a</a:t>
            </a:r>
            <a:endParaRPr lang="en-US" sz="16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F4C796-A3A1-4116-805A-DBBA1058996A}"/>
              </a:ext>
            </a:extLst>
          </p:cNvPr>
          <p:cNvSpPr/>
          <p:nvPr/>
        </p:nvSpPr>
        <p:spPr>
          <a:xfrm>
            <a:off x="2952093" y="2542189"/>
            <a:ext cx="3239813" cy="290976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F92FD97-0A55-42F5-AA46-E49368F9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29" y="6074979"/>
            <a:ext cx="88089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72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C7570-CDEA-442F-8BFF-D2514420E751}"/>
              </a:ext>
            </a:extLst>
          </p:cNvPr>
          <p:cNvSpPr txBox="1"/>
          <p:nvPr/>
        </p:nvSpPr>
        <p:spPr>
          <a:xfrm>
            <a:off x="2312407" y="2497976"/>
            <a:ext cx="4519186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does </a:t>
            </a:r>
          </a:p>
        </p:txBody>
      </p:sp>
    </p:spTree>
    <p:extLst>
      <p:ext uri="{BB962C8B-B14F-4D97-AF65-F5344CB8AC3E}">
        <p14:creationId xmlns:p14="http://schemas.microsoft.com/office/powerpoint/2010/main" val="3728528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st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EB13645-D771-470A-8967-35D0B4DFC1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55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94A3695A-0FA9-4279-996D-1CFF4826A8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51" y="3502063"/>
            <a:ext cx="536275" cy="536275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C96BFF4A-B909-4E3C-AD81-4517C723E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51" y="4776716"/>
            <a:ext cx="536275" cy="536275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19BEC6B9-46DB-480B-A6B7-632C1D6E2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77" y="752473"/>
            <a:ext cx="536275" cy="536275"/>
          </a:xfrm>
          <a:prstGeom prst="rect">
            <a:avLst/>
          </a:pr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8D30CAA5-5863-4448-A589-22F8BB355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22" y="2125518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20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Connected Text</a:t>
            </a:r>
          </a:p>
        </p:txBody>
      </p:sp>
      <p:pic>
        <p:nvPicPr>
          <p:cNvPr id="5" name="Picture 4" descr="A picture containing comb&#10;&#10;Description automatically generated">
            <a:extLst>
              <a:ext uri="{FF2B5EF4-FFF2-40B4-BE49-F238E27FC236}">
                <a16:creationId xmlns:a16="http://schemas.microsoft.com/office/drawing/2014/main" id="{3CB8EBE6-0C6B-49EB-8464-B8A64DA15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8" y="1359776"/>
            <a:ext cx="4138448" cy="41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554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4F7C9-0EB2-4EC6-AEC7-8E687CB63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2" t="20728" r="17931" b="14700"/>
          <a:stretch/>
        </p:blipFill>
        <p:spPr>
          <a:xfrm>
            <a:off x="346841" y="588578"/>
            <a:ext cx="8450317" cy="55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2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DDB49C-96A6-4B5F-97AF-E51CAF0C8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7" t="23997" r="16092" b="8366"/>
          <a:stretch/>
        </p:blipFill>
        <p:spPr>
          <a:xfrm>
            <a:off x="220717" y="378372"/>
            <a:ext cx="8702566" cy="57153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881647-456E-4D35-98FC-D20BC72228F6}"/>
              </a:ext>
            </a:extLst>
          </p:cNvPr>
          <p:cNvSpPr/>
          <p:nvPr/>
        </p:nvSpPr>
        <p:spPr>
          <a:xfrm>
            <a:off x="6519882" y="2999231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57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938E16-1C3C-4172-9388-B25E85785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9" t="29106" r="19425" b="2644"/>
          <a:stretch/>
        </p:blipFill>
        <p:spPr>
          <a:xfrm>
            <a:off x="99848" y="505909"/>
            <a:ext cx="8944304" cy="58461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BA85A4-1285-47D8-89D1-92AEB836D103}"/>
              </a:ext>
            </a:extLst>
          </p:cNvPr>
          <p:cNvSpPr/>
          <p:nvPr/>
        </p:nvSpPr>
        <p:spPr>
          <a:xfrm>
            <a:off x="6257124" y="89716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409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B940C4-06F9-4B01-90F8-2D72DA06D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31" t="32580" r="17126" b="2439"/>
          <a:stretch/>
        </p:blipFill>
        <p:spPr>
          <a:xfrm>
            <a:off x="147146" y="538655"/>
            <a:ext cx="8689210" cy="578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48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179FC-EEC9-4435-8726-C497B36E0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29" t="25837" r="20230" b="3461"/>
          <a:stretch/>
        </p:blipFill>
        <p:spPr>
          <a:xfrm>
            <a:off x="331075" y="392174"/>
            <a:ext cx="8633124" cy="59981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4521DD-6E28-4E7C-81DA-9B042287974F}"/>
              </a:ext>
            </a:extLst>
          </p:cNvPr>
          <p:cNvSpPr/>
          <p:nvPr/>
        </p:nvSpPr>
        <p:spPr>
          <a:xfrm>
            <a:off x="6257124" y="89716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809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6F1EF7-8888-428A-B10E-7224C8426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46" t="30332" r="17242" b="3461"/>
          <a:stretch/>
        </p:blipFill>
        <p:spPr>
          <a:xfrm>
            <a:off x="84083" y="374198"/>
            <a:ext cx="8975834" cy="610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32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BF8E5-8F38-4248-A1C9-B813A261B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29" t="35032" r="22759" b="4278"/>
          <a:stretch/>
        </p:blipFill>
        <p:spPr>
          <a:xfrm>
            <a:off x="351637" y="795705"/>
            <a:ext cx="8440726" cy="52665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B7DF80-B690-400B-8ED5-2F659953A138}"/>
              </a:ext>
            </a:extLst>
          </p:cNvPr>
          <p:cNvSpPr/>
          <p:nvPr/>
        </p:nvSpPr>
        <p:spPr>
          <a:xfrm>
            <a:off x="6257124" y="89716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6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e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3631108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C2BD5-D085-4BC0-A63E-5BD98E663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05" t="27470" r="16551" b="2236"/>
          <a:stretch/>
        </p:blipFill>
        <p:spPr>
          <a:xfrm>
            <a:off x="188247" y="336172"/>
            <a:ext cx="8767506" cy="61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862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78B8B9-95E2-4E10-ADCA-3487EA221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8" t="16773" r="23214" b="17619"/>
          <a:stretch/>
        </p:blipFill>
        <p:spPr>
          <a:xfrm>
            <a:off x="380999" y="255670"/>
            <a:ext cx="8567058" cy="58497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362CF1-2B82-4EA3-BC6C-D3BD1B3EFFD7}"/>
              </a:ext>
            </a:extLst>
          </p:cNvPr>
          <p:cNvSpPr/>
          <p:nvPr/>
        </p:nvSpPr>
        <p:spPr>
          <a:xfrm>
            <a:off x="6257124" y="89716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690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00F93E-C086-42BA-B3DB-2B4B91B13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6" t="18685" r="17012" b="14087"/>
          <a:stretch/>
        </p:blipFill>
        <p:spPr>
          <a:xfrm>
            <a:off x="231227" y="346842"/>
            <a:ext cx="8681545" cy="59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7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EC9AF-0628-4141-95C7-79D56752E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8" t="24202" r="19425" b="9387"/>
          <a:stretch/>
        </p:blipFill>
        <p:spPr>
          <a:xfrm>
            <a:off x="115613" y="535286"/>
            <a:ext cx="9028387" cy="5787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BAF17D-EEA3-46BD-918B-4EC2ECBD0952}"/>
              </a:ext>
            </a:extLst>
          </p:cNvPr>
          <p:cNvSpPr/>
          <p:nvPr/>
        </p:nvSpPr>
        <p:spPr>
          <a:xfrm>
            <a:off x="6257124" y="89716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438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A7B79B-B6A6-4EEC-A1B5-56726D39D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2" t="25837" r="16896" b="6526"/>
          <a:stretch/>
        </p:blipFill>
        <p:spPr>
          <a:xfrm>
            <a:off x="152399" y="346840"/>
            <a:ext cx="8839201" cy="5995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1D0973-99A8-41E2-8135-8963320A032D}"/>
              </a:ext>
            </a:extLst>
          </p:cNvPr>
          <p:cNvSpPr/>
          <p:nvPr/>
        </p:nvSpPr>
        <p:spPr>
          <a:xfrm>
            <a:off x="6572435" y="3344560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51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45E32F-7BF0-47A1-A77C-7A31F386B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4" t="23202" r="24598" b="12248"/>
          <a:stretch/>
        </p:blipFill>
        <p:spPr>
          <a:xfrm>
            <a:off x="262384" y="674914"/>
            <a:ext cx="8415096" cy="5741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B1B120-E671-432A-837B-3A4CA7462321}"/>
              </a:ext>
            </a:extLst>
          </p:cNvPr>
          <p:cNvSpPr/>
          <p:nvPr/>
        </p:nvSpPr>
        <p:spPr>
          <a:xfrm>
            <a:off x="6603966" y="5556830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317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st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8EB13645-D771-470A-8967-35D0B4DFC1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55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94A3695A-0FA9-4279-996D-1CFF4826A8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51" y="3502063"/>
            <a:ext cx="536275" cy="536275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C96BFF4A-B909-4E3C-AD81-4517C723E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51" y="4776716"/>
            <a:ext cx="536275" cy="536275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19BEC6B9-46DB-480B-A6B7-632C1D6E2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77" y="752473"/>
            <a:ext cx="536275" cy="536275"/>
          </a:xfrm>
          <a:prstGeom prst="rect">
            <a:avLst/>
          </a:pr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8D30CAA5-5863-4448-A589-22F8BB355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96" y="2100466"/>
            <a:ext cx="536275" cy="536275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47284009-D544-4250-9233-FAE5465FB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22" y="3410138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95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You did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5AF63-23F7-4C9F-A1E1-9238FBF94EA7}"/>
              </a:ext>
            </a:extLst>
          </p:cNvPr>
          <p:cNvSpPr txBox="1"/>
          <p:nvPr/>
        </p:nvSpPr>
        <p:spPr>
          <a:xfrm>
            <a:off x="1704869" y="2983468"/>
            <a:ext cx="5734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Insert reinforcing activity </a:t>
            </a:r>
          </a:p>
        </p:txBody>
      </p:sp>
    </p:spTree>
    <p:extLst>
      <p:ext uri="{BB962C8B-B14F-4D97-AF65-F5344CB8AC3E}">
        <p14:creationId xmlns:p14="http://schemas.microsoft.com/office/powerpoint/2010/main" val="133116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sh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099453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g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70760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u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596923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</TotalTime>
  <Words>359</Words>
  <Application>Microsoft Office PowerPoint</Application>
  <PresentationFormat>On-screen Show (4:3)</PresentationFormat>
  <Paragraphs>151</Paragraphs>
  <Slides>67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Valentina Contesse</dc:creator>
  <cp:lastModifiedBy>Valentina Contesse</cp:lastModifiedBy>
  <cp:revision>41</cp:revision>
  <dcterms:created xsi:type="dcterms:W3CDTF">2020-03-28T18:41:51Z</dcterms:created>
  <dcterms:modified xsi:type="dcterms:W3CDTF">2020-03-30T20:17:29Z</dcterms:modified>
</cp:coreProperties>
</file>