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5"/>
  </p:notesMasterIdLst>
  <p:sldIdLst>
    <p:sldId id="574" r:id="rId3"/>
    <p:sldId id="572" r:id="rId4"/>
    <p:sldId id="501" r:id="rId5"/>
    <p:sldId id="573" r:id="rId6"/>
    <p:sldId id="565" r:id="rId7"/>
    <p:sldId id="502" r:id="rId8"/>
    <p:sldId id="566" r:id="rId9"/>
    <p:sldId id="499" r:id="rId10"/>
    <p:sldId id="500" r:id="rId11"/>
    <p:sldId id="551" r:id="rId12"/>
    <p:sldId id="509" r:id="rId13"/>
    <p:sldId id="568" r:id="rId14"/>
    <p:sldId id="567" r:id="rId15"/>
    <p:sldId id="505" r:id="rId16"/>
    <p:sldId id="513" r:id="rId17"/>
    <p:sldId id="553" r:id="rId18"/>
    <p:sldId id="569" r:id="rId19"/>
    <p:sldId id="570" r:id="rId20"/>
    <p:sldId id="507" r:id="rId21"/>
    <p:sldId id="571" r:id="rId22"/>
    <p:sldId id="511" r:id="rId23"/>
    <p:sldId id="57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59" autoAdjust="0"/>
    <p:restoredTop sz="92325" autoAdjust="0"/>
  </p:normalViewPr>
  <p:slideViewPr>
    <p:cSldViewPr snapToGrid="0">
      <p:cViewPr varScale="1">
        <p:scale>
          <a:sx n="75" d="100"/>
          <a:sy n="75" d="100"/>
        </p:scale>
        <p:origin x="5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1A73F-6668-4208-AA9B-68DED0237E5C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D7219-E6E5-4162-93E8-28354AC0EB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9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dwi.ufl.edu/op.n/file/gc8nkxns914enc7d/embed?fbclid=IwAR1OiYiB6fERCg-3wSWOPc0QZh4cmzyZ7wdO7f__fU2c4trzyanvj1xebko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0DD41-8DB1-4A60-85B2-53E8605711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760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59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24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23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18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82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4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0DD41-8DB1-4A60-85B2-53E8605711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048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6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dirty="0">
                <a:latin typeface="Century Gothic" panose="020B0502020202020204" pitchFamily="34" charset="0"/>
              </a:rPr>
              <a:t>Options: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Students use whiteboard.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Students use “Whiteboard” screen sharing and “Annotate” options on videoconferencing platform.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Students use paper and writing tool. </a:t>
            </a:r>
          </a:p>
          <a:p>
            <a:pPr marL="0" indent="0">
              <a:spcAft>
                <a:spcPts val="600"/>
              </a:spcAft>
              <a:buFont typeface="+mj-lt"/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8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30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44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Century Gothic" panose="020B0502020202020204" pitchFamily="34" charset="0"/>
                <a:hlinkClick r:id="rId3"/>
              </a:rPr>
              <a:t>https://research.dwi.ufl.edu/op.n/file/gc8nkxns914enc7d/embed?fbclid=IwAR1OiYiB6fERCg-3wSWOPc0QZh4cmzyZ7wdO7f__fU2c4trzyanvj1xebko</a:t>
            </a:r>
            <a:endParaRPr lang="en-US" sz="1200" b="1" dirty="0"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64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1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7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6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2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2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86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5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49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26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74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00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1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28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55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82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4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8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3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9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5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1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2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1035E-EE11-4AF1-9F91-E3C8DE5186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218" y="6374391"/>
            <a:ext cx="41306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A17C21C-CC8A-4A57-B82F-0FA7C8884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23"/>
          <a:stretch/>
        </p:blipFill>
        <p:spPr>
          <a:xfrm>
            <a:off x="35580" y="6295112"/>
            <a:ext cx="683748" cy="46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1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1173-65F1-4DAF-B440-C5D80C9F3970}"/>
              </a:ext>
            </a:extLst>
          </p:cNvPr>
          <p:cNvSpPr txBox="1">
            <a:spLocks/>
          </p:cNvSpPr>
          <p:nvPr/>
        </p:nvSpPr>
        <p:spPr>
          <a:xfrm>
            <a:off x="6155267" y="281920"/>
            <a:ext cx="2573867" cy="1795056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US" sz="4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Schedule</a:t>
            </a:r>
            <a:br>
              <a:rPr lang="en-US" sz="48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endParaRPr lang="en-US" sz="4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0F73B6-9A35-4EEB-B2F9-1F6B371EDA74}"/>
              </a:ext>
            </a:extLst>
          </p:cNvPr>
          <p:cNvGrpSpPr/>
          <p:nvPr/>
        </p:nvGrpSpPr>
        <p:grpSpPr>
          <a:xfrm>
            <a:off x="5464669" y="2144678"/>
            <a:ext cx="3481556" cy="3005018"/>
            <a:chOff x="3376444" y="1873592"/>
            <a:chExt cx="3481556" cy="30050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E8E6F8-86C9-4A87-B8BE-993E0AF9AAB7}"/>
                </a:ext>
              </a:extLst>
            </p:cNvPr>
            <p:cNvSpPr txBox="1"/>
            <p:nvPr/>
          </p:nvSpPr>
          <p:spPr>
            <a:xfrm>
              <a:off x="4048790" y="2090729"/>
              <a:ext cx="2809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Stay in my area.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0829C9-F2C1-47CD-A531-6784C8BA1217}"/>
                </a:ext>
              </a:extLst>
            </p:cNvPr>
            <p:cNvSpPr txBox="1"/>
            <p:nvPr/>
          </p:nvSpPr>
          <p:spPr>
            <a:xfrm>
              <a:off x="4048790" y="3009542"/>
              <a:ext cx="2809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Follow directions the first time.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D9EEA4-3390-4BE3-8C6B-552A4756D28E}"/>
                </a:ext>
              </a:extLst>
            </p:cNvPr>
            <p:cNvSpPr txBox="1"/>
            <p:nvPr/>
          </p:nvSpPr>
          <p:spPr>
            <a:xfrm>
              <a:off x="4306528" y="4252217"/>
              <a:ext cx="240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Have fun!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125586-80BE-4667-B4FA-3A484CDB5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517" r="9353"/>
            <a:stretch/>
          </p:blipFill>
          <p:spPr>
            <a:xfrm>
              <a:off x="3494548" y="2976454"/>
              <a:ext cx="731072" cy="8187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CA26C5-1440-4D86-88B1-B2EF81EAA903}"/>
                </a:ext>
              </a:extLst>
            </p:cNvPr>
            <p:cNvSpPr/>
            <p:nvPr/>
          </p:nvSpPr>
          <p:spPr>
            <a:xfrm>
              <a:off x="4051238" y="4109169"/>
              <a:ext cx="6607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  <a:endParaRPr lang="en-US" sz="44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EFCB70-F73D-4FD3-9751-B9725A4FA4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65" t="1762" r="16168"/>
            <a:stretch/>
          </p:blipFill>
          <p:spPr>
            <a:xfrm>
              <a:off x="3376444" y="1873592"/>
              <a:ext cx="807275" cy="87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63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9D809-B456-4F9B-83BC-09F000A53337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Word Sort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48BE25-3588-42F6-A7F1-07AF35F59176}"/>
              </a:ext>
            </a:extLst>
          </p:cNvPr>
          <p:cNvSpPr txBox="1"/>
          <p:nvPr/>
        </p:nvSpPr>
        <p:spPr>
          <a:xfrm>
            <a:off x="2257945" y="2161984"/>
            <a:ext cx="171072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had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B0A0A9-D1BF-419B-9A8A-7CB705254A14}"/>
              </a:ext>
            </a:extLst>
          </p:cNvPr>
          <p:cNvSpPr txBox="1"/>
          <p:nvPr/>
        </p:nvSpPr>
        <p:spPr>
          <a:xfrm>
            <a:off x="5808491" y="3665947"/>
            <a:ext cx="174919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pad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AB5499-04E0-4BB0-9950-C3136DD503CF}"/>
              </a:ext>
            </a:extLst>
          </p:cNvPr>
          <p:cNvSpPr txBox="1"/>
          <p:nvPr/>
        </p:nvSpPr>
        <p:spPr>
          <a:xfrm>
            <a:off x="1051657" y="3464276"/>
            <a:ext cx="174919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dad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B0568-F900-452C-A12E-9507BAB6A91A}"/>
              </a:ext>
            </a:extLst>
          </p:cNvPr>
          <p:cNvSpPr txBox="1"/>
          <p:nvPr/>
        </p:nvSpPr>
        <p:spPr>
          <a:xfrm>
            <a:off x="6561393" y="1954234"/>
            <a:ext cx="15263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tap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FD5C5-CE7F-4223-BB06-CCF99327A657}"/>
              </a:ext>
            </a:extLst>
          </p:cNvPr>
          <p:cNvSpPr txBox="1"/>
          <p:nvPr/>
        </p:nvSpPr>
        <p:spPr>
          <a:xfrm>
            <a:off x="3344313" y="3879774"/>
            <a:ext cx="19207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map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AC38B-96DB-4339-BBA3-E7DDA6C5EBEC}"/>
              </a:ext>
            </a:extLst>
          </p:cNvPr>
          <p:cNvSpPr txBox="1"/>
          <p:nvPr/>
        </p:nvSpPr>
        <p:spPr>
          <a:xfrm>
            <a:off x="4396845" y="2391553"/>
            <a:ext cx="17363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cap </a:t>
            </a:r>
          </a:p>
        </p:txBody>
      </p:sp>
    </p:spTree>
    <p:extLst>
      <p:ext uri="{BB962C8B-B14F-4D97-AF65-F5344CB8AC3E}">
        <p14:creationId xmlns:p14="http://schemas.microsoft.com/office/powerpoint/2010/main" val="101999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Word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2D4C88-1065-4087-B89C-AE740F003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61" t="18218" r="13679" b="20063"/>
          <a:stretch/>
        </p:blipFill>
        <p:spPr>
          <a:xfrm>
            <a:off x="2255807" y="1841739"/>
            <a:ext cx="4632386" cy="317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24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Blending Drill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AA14D5-61E7-4BF7-B3FC-7850602DE3F5}"/>
              </a:ext>
            </a:extLst>
          </p:cNvPr>
          <p:cNvGrpSpPr/>
          <p:nvPr/>
        </p:nvGrpSpPr>
        <p:grpSpPr>
          <a:xfrm>
            <a:off x="2081048" y="2316029"/>
            <a:ext cx="4981904" cy="2005224"/>
            <a:chOff x="2183524" y="2426388"/>
            <a:chExt cx="4981904" cy="20052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75CDC4-9AF4-4F06-B1E4-15045997911D}"/>
                </a:ext>
              </a:extLst>
            </p:cNvPr>
            <p:cNvSpPr/>
            <p:nvPr/>
          </p:nvSpPr>
          <p:spPr>
            <a:xfrm>
              <a:off x="2183524" y="2426388"/>
              <a:ext cx="4981904" cy="200522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1A399B0-ECBA-4E31-9ACC-C9AF1AC14D5F}"/>
                </a:ext>
              </a:extLst>
            </p:cNvPr>
            <p:cNvSpPr txBox="1"/>
            <p:nvPr/>
          </p:nvSpPr>
          <p:spPr>
            <a:xfrm>
              <a:off x="4066947" y="2921168"/>
              <a:ext cx="1149463" cy="10156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4863039-A912-4652-AE84-E9B4F7B9392D}"/>
                </a:ext>
              </a:extLst>
            </p:cNvPr>
            <p:cNvSpPr txBox="1"/>
            <p:nvPr/>
          </p:nvSpPr>
          <p:spPr>
            <a:xfrm>
              <a:off x="5426532" y="2921168"/>
              <a:ext cx="1130219" cy="10156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778B282-A5E3-459D-A357-AD5ACED9BD22}"/>
                </a:ext>
              </a:extLst>
            </p:cNvPr>
            <p:cNvSpPr txBox="1"/>
            <p:nvPr/>
          </p:nvSpPr>
          <p:spPr>
            <a:xfrm>
              <a:off x="2734865" y="2921168"/>
              <a:ext cx="1121960" cy="10156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2740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A9D7F8C-B89A-4F79-AE4D-EE23E7F1B1DB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Word Work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96119-D5D4-4A92-9E2A-6941A699E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1" t="10322"/>
          <a:stretch/>
        </p:blipFill>
        <p:spPr>
          <a:xfrm>
            <a:off x="1402670" y="1926919"/>
            <a:ext cx="6338659" cy="33721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3985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Regular Word Spelling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D1BE75-942D-4744-BBEF-8EA5C50A06C3}"/>
              </a:ext>
            </a:extLst>
          </p:cNvPr>
          <p:cNvGrpSpPr/>
          <p:nvPr/>
        </p:nvGrpSpPr>
        <p:grpSpPr>
          <a:xfrm>
            <a:off x="2027270" y="1995821"/>
            <a:ext cx="5089460" cy="3494520"/>
            <a:chOff x="2027270" y="1995821"/>
            <a:chExt cx="5089460" cy="34945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CFD1A6-8446-4C55-85CA-20AD9831D42D}"/>
                </a:ext>
              </a:extLst>
            </p:cNvPr>
            <p:cNvSpPr/>
            <p:nvPr/>
          </p:nvSpPr>
          <p:spPr bwMode="auto">
            <a:xfrm>
              <a:off x="2027270" y="1995821"/>
              <a:ext cx="5089460" cy="3494520"/>
            </a:xfrm>
            <a:prstGeom prst="rect">
              <a:avLst/>
            </a:prstGeom>
            <a:noFill/>
            <a:ln w="2857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US" sz="6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" name="Picture 6" descr="Image result for dry erase marker">
              <a:extLst>
                <a:ext uri="{FF2B5EF4-FFF2-40B4-BE49-F238E27FC236}">
                  <a16:creationId xmlns:a16="http://schemas.microsoft.com/office/drawing/2014/main" id="{C1E7B217-91A0-422D-93BD-D89F1E5317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490" y="2793484"/>
              <a:ext cx="2184015" cy="1271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E81E0C-B578-4A72-91D0-F97F36C3B108}"/>
                </a:ext>
              </a:extLst>
            </p:cNvPr>
            <p:cNvSpPr txBox="1"/>
            <p:nvPr/>
          </p:nvSpPr>
          <p:spPr>
            <a:xfrm>
              <a:off x="2895806" y="2683836"/>
              <a:ext cx="21634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Comic Sans MS" panose="030F0702030302020204" pitchFamily="66" charset="0"/>
                </a:rPr>
                <a:t>cat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654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12FD38-4E92-7942-A1CD-591396084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72" y="1820672"/>
            <a:ext cx="373134" cy="7938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C9F3A5-7D09-524E-8137-FD85B9A9B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789" y="2004704"/>
            <a:ext cx="650969" cy="6350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2776D-6553-9148-B685-B100F2CC0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58" y="1980888"/>
            <a:ext cx="714478" cy="682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67D880-1A21-2747-A919-19FC58D09E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54" y="4726278"/>
            <a:ext cx="486695" cy="635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29E203-666E-234F-937E-310464398A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30" y="4726278"/>
            <a:ext cx="389356" cy="635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C2CDCC-4DD4-904B-AE31-AE3B2A5669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68" y="4519873"/>
            <a:ext cx="285791" cy="8414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8C2805-406D-F749-BDF1-216337B216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99" y="4726277"/>
            <a:ext cx="936760" cy="635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E68FD2-32BD-D641-9EA7-E82D39CA19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939" y="4503995"/>
            <a:ext cx="317546" cy="857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36E8F-17E8-5544-B316-85C4165DDB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08" y="4535750"/>
            <a:ext cx="396932" cy="82561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262BB8B-AE0E-4C45-8534-123F4F35D430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2409C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Manipulative Letters</a:t>
            </a:r>
          </a:p>
        </p:txBody>
      </p:sp>
    </p:spTree>
    <p:extLst>
      <p:ext uri="{BB962C8B-B14F-4D97-AF65-F5344CB8AC3E}">
        <p14:creationId xmlns:p14="http://schemas.microsoft.com/office/powerpoint/2010/main" val="2432539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Irregular 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5BF19C-6AAD-4878-A7EB-D10B5831E4FA}"/>
              </a:ext>
            </a:extLst>
          </p:cNvPr>
          <p:cNvSpPr txBox="1"/>
          <p:nvPr/>
        </p:nvSpPr>
        <p:spPr>
          <a:xfrm>
            <a:off x="2313208" y="2497976"/>
            <a:ext cx="4517583" cy="1862048"/>
          </a:xfrm>
          <a:prstGeom prst="rect">
            <a:avLst/>
          </a:prstGeom>
          <a:solidFill>
            <a:srgbClr val="FF4F4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  you  </a:t>
            </a:r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C7A6C5C8-BE3C-4513-9ABB-F0254DCCC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48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Fry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63AE1-50FB-42B5-9C77-8EDE9AF8FD72}"/>
              </a:ext>
            </a:extLst>
          </p:cNvPr>
          <p:cNvSpPr txBox="1"/>
          <p:nvPr/>
        </p:nvSpPr>
        <p:spPr>
          <a:xfrm>
            <a:off x="2931967" y="2497976"/>
            <a:ext cx="3280065" cy="186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1500" b="1" dirty="0">
                <a:latin typeface="Century Gothic" panose="020B0502020202020204" pitchFamily="34" charset="0"/>
              </a:rPr>
              <a:t> the </a:t>
            </a:r>
            <a:endParaRPr lang="en-US" sz="11500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1B4FB82-E53B-4654-9FB0-F10AF6CD6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26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Dolch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63AE1-50FB-42B5-9C77-8EDE9AF8FD72}"/>
              </a:ext>
            </a:extLst>
          </p:cNvPr>
          <p:cNvSpPr txBox="1"/>
          <p:nvPr/>
        </p:nvSpPr>
        <p:spPr>
          <a:xfrm>
            <a:off x="2931967" y="2497976"/>
            <a:ext cx="3280065" cy="186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1500" b="1" dirty="0">
                <a:latin typeface="Century Gothic" panose="020B0502020202020204" pitchFamily="34" charset="0"/>
              </a:rPr>
              <a:t> the </a:t>
            </a:r>
            <a:endParaRPr lang="en-US" sz="11500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CDB9FD0-1F82-40D6-8274-689856A2B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66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Sentence Writing</a:t>
            </a:r>
          </a:p>
        </p:txBody>
      </p:sp>
      <p:pic>
        <p:nvPicPr>
          <p:cNvPr id="5" name="Picture 4" descr="Image result for dry erase marker">
            <a:extLst>
              <a:ext uri="{FF2B5EF4-FFF2-40B4-BE49-F238E27FC236}">
                <a16:creationId xmlns:a16="http://schemas.microsoft.com/office/drawing/2014/main" id="{9947F0AE-B26D-43CF-A2E5-905E341B5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38" y="1729846"/>
            <a:ext cx="1749972" cy="101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CB73BE9-D848-4277-99E9-26C4AA553689}"/>
              </a:ext>
            </a:extLst>
          </p:cNvPr>
          <p:cNvGrpSpPr/>
          <p:nvPr/>
        </p:nvGrpSpPr>
        <p:grpSpPr>
          <a:xfrm>
            <a:off x="1264681" y="1813034"/>
            <a:ext cx="3662044" cy="2618547"/>
            <a:chOff x="1264681" y="1813034"/>
            <a:chExt cx="3662044" cy="26185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96249D-39B3-46D3-89E8-6D3A593EB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223" t="15211" r="12070" b="10000"/>
            <a:stretch/>
          </p:blipFill>
          <p:spPr>
            <a:xfrm>
              <a:off x="1272563" y="1813034"/>
              <a:ext cx="3654162" cy="26185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A642A4-7F35-4F19-A673-75B2A78A428B}"/>
                </a:ext>
              </a:extLst>
            </p:cNvPr>
            <p:cNvSpPr txBox="1"/>
            <p:nvPr/>
          </p:nvSpPr>
          <p:spPr>
            <a:xfrm>
              <a:off x="1264681" y="1932746"/>
              <a:ext cx="3662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omic Sans MS" panose="030F0702030302020204" pitchFamily="66" charset="0"/>
                </a:rPr>
                <a:t>The cat is 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7DC7D2-590F-4128-ADAA-D153830B8FF4}"/>
                </a:ext>
              </a:extLst>
            </p:cNvPr>
            <p:cNvSpPr txBox="1"/>
            <p:nvPr/>
          </p:nvSpPr>
          <p:spPr>
            <a:xfrm>
              <a:off x="1264681" y="2579077"/>
              <a:ext cx="28094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omic Sans MS" panose="030F0702030302020204" pitchFamily="66" charset="0"/>
                </a:rPr>
                <a:t>the mat.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D2A2F33-53C9-4767-BD21-E096F337FC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069" t="30230" r="37561" b="21188"/>
          <a:stretch/>
        </p:blipFill>
        <p:spPr>
          <a:xfrm rot="1101759">
            <a:off x="5745284" y="2814233"/>
            <a:ext cx="1931277" cy="25909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80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01B48C-CB79-476E-9B4D-C75B83A3D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9" t="73101" r="78404" b="5799"/>
          <a:stretch/>
        </p:blipFill>
        <p:spPr>
          <a:xfrm>
            <a:off x="2732322" y="11628083"/>
            <a:ext cx="2167355" cy="14664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3DDDB4-6BDC-4D40-BE4E-1DFB48BB29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3" t="12040" r="73033" b="65956"/>
          <a:stretch/>
        </p:blipFill>
        <p:spPr>
          <a:xfrm>
            <a:off x="242812" y="4186518"/>
            <a:ext cx="169388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39B386-4EA5-4567-8B62-B4A8D8B8E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3" t="41184" r="73033" b="36375"/>
          <a:stretch/>
        </p:blipFill>
        <p:spPr>
          <a:xfrm>
            <a:off x="2255180" y="316560"/>
            <a:ext cx="169388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BA204E-F48C-4603-BC9E-29AD421DB0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3" t="69989" r="73033" b="8008"/>
          <a:stretch/>
        </p:blipFill>
        <p:spPr>
          <a:xfrm>
            <a:off x="2255179" y="1611440"/>
            <a:ext cx="169388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5293B3-F420-4F3C-902E-CAF92570CE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97" t="70838" r="72869" b="7158"/>
          <a:stretch/>
        </p:blipFill>
        <p:spPr>
          <a:xfrm>
            <a:off x="4249337" y="2909054"/>
            <a:ext cx="1731363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6B938A-93DE-4D1C-A136-1135143A00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06" t="43104" r="74224" b="36666"/>
          <a:stretch/>
        </p:blipFill>
        <p:spPr>
          <a:xfrm>
            <a:off x="243844" y="1611441"/>
            <a:ext cx="1693887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392CF9-597F-4469-9F4B-08DD3CE745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38" t="44789" r="73276" b="33207"/>
          <a:stretch/>
        </p:blipFill>
        <p:spPr>
          <a:xfrm>
            <a:off x="243843" y="316561"/>
            <a:ext cx="1693888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485685-2DCB-45B0-886B-4F9DC4039A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586" t="37668" r="73890" b="40329"/>
          <a:stretch/>
        </p:blipFill>
        <p:spPr>
          <a:xfrm>
            <a:off x="4235225" y="302455"/>
            <a:ext cx="1736108" cy="11599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7399B-D9E7-4BCF-9D72-DFA57E138D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845" t="22567" r="73631" b="55429"/>
          <a:stretch/>
        </p:blipFill>
        <p:spPr>
          <a:xfrm>
            <a:off x="6285714" y="2906320"/>
            <a:ext cx="1731363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36398E-D3B2-480B-8304-5D39381DA0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845" t="43717" r="73221" b="34279"/>
          <a:stretch/>
        </p:blipFill>
        <p:spPr>
          <a:xfrm>
            <a:off x="242812" y="2906321"/>
            <a:ext cx="169491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31A2D3-E268-4533-8C8F-69BBFA59942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103" t="23180" r="71121" b="52353"/>
          <a:stretch/>
        </p:blipFill>
        <p:spPr>
          <a:xfrm>
            <a:off x="2236442" y="2906321"/>
            <a:ext cx="1712628" cy="11344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45A03-30D8-4ABC-80DD-229232505F0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978" t="54796" r="71696" b="20111"/>
          <a:stretch/>
        </p:blipFill>
        <p:spPr>
          <a:xfrm>
            <a:off x="2227074" y="4201201"/>
            <a:ext cx="1712628" cy="11170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E54FAF-DB99-4238-ADF9-8DA0DBCF3DC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931" t="15211" r="74575" b="63625"/>
          <a:stretch/>
        </p:blipFill>
        <p:spPr>
          <a:xfrm>
            <a:off x="2206931" y="5478665"/>
            <a:ext cx="1732771" cy="11317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87B24B-6C6C-4AC5-81BD-2DD850B99A0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931" t="68895" r="74575" b="9387"/>
          <a:stretch/>
        </p:blipFill>
        <p:spPr>
          <a:xfrm>
            <a:off x="4249337" y="1611440"/>
            <a:ext cx="1721996" cy="11170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32D024-41E3-406D-9A29-CEED85EFE16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672" t="42337" r="74569" b="38105"/>
          <a:stretch/>
        </p:blipFill>
        <p:spPr>
          <a:xfrm>
            <a:off x="6271602" y="1626124"/>
            <a:ext cx="1745475" cy="11170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C525FA-22A3-4492-8971-89E863F345E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818" t="18081" r="74454" b="60447"/>
          <a:stretch/>
        </p:blipFill>
        <p:spPr>
          <a:xfrm>
            <a:off x="4230074" y="5478665"/>
            <a:ext cx="1732770" cy="1104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480571-974F-41AB-92CC-CC141752BBA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818" t="45231" r="74454" b="34987"/>
          <a:stretch/>
        </p:blipFill>
        <p:spPr>
          <a:xfrm>
            <a:off x="4230074" y="4217130"/>
            <a:ext cx="1754187" cy="1101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C8B1A4-A686-4E2B-86F9-4A617A29B38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818" t="33436" r="75644" b="44561"/>
          <a:stretch/>
        </p:blipFill>
        <p:spPr>
          <a:xfrm>
            <a:off x="6257488" y="302454"/>
            <a:ext cx="1731363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5685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Letter 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164C7-7B56-4180-A479-6ADA380C74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93" t="34856" r="23981" b="35679"/>
          <a:stretch/>
        </p:blipFill>
        <p:spPr>
          <a:xfrm>
            <a:off x="2078566" y="2192643"/>
            <a:ext cx="4986867" cy="24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20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Connected Text</a:t>
            </a:r>
          </a:p>
        </p:txBody>
      </p:sp>
      <p:pic>
        <p:nvPicPr>
          <p:cNvPr id="5" name="Picture 4" descr="A picture containing comb&#10;&#10;Description automatically generated">
            <a:extLst>
              <a:ext uri="{FF2B5EF4-FFF2-40B4-BE49-F238E27FC236}">
                <a16:creationId xmlns:a16="http://schemas.microsoft.com/office/drawing/2014/main" id="{3CB8EBE6-0C6B-49EB-8464-B8A64DA15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58" y="1359776"/>
            <a:ext cx="4138448" cy="413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55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You did it!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5AF63-23F7-4C9F-A1E1-9238FBF94EA7}"/>
              </a:ext>
            </a:extLst>
          </p:cNvPr>
          <p:cNvSpPr txBox="1"/>
          <p:nvPr/>
        </p:nvSpPr>
        <p:spPr>
          <a:xfrm>
            <a:off x="1704869" y="2983468"/>
            <a:ext cx="5734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Insert reinforcing activity </a:t>
            </a:r>
          </a:p>
        </p:txBody>
      </p:sp>
    </p:spTree>
    <p:extLst>
      <p:ext uri="{BB962C8B-B14F-4D97-AF65-F5344CB8AC3E}">
        <p14:creationId xmlns:p14="http://schemas.microsoft.com/office/powerpoint/2010/main" val="133116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01B48C-CB79-476E-9B4D-C75B83A3D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9" t="73101" r="78404" b="5799"/>
          <a:stretch/>
        </p:blipFill>
        <p:spPr>
          <a:xfrm>
            <a:off x="2732322" y="11628083"/>
            <a:ext cx="2167355" cy="146642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3DA0101-F4DD-4C5A-AE91-86484F2AFD55}"/>
              </a:ext>
            </a:extLst>
          </p:cNvPr>
          <p:cNvGrpSpPr/>
          <p:nvPr/>
        </p:nvGrpSpPr>
        <p:grpSpPr>
          <a:xfrm>
            <a:off x="243843" y="316561"/>
            <a:ext cx="2324443" cy="1131759"/>
            <a:chOff x="243843" y="316561"/>
            <a:chExt cx="2324443" cy="11317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392CF9-597F-4469-9F4B-08DD3CE745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738" t="44789" r="73276" b="33207"/>
            <a:stretch/>
          </p:blipFill>
          <p:spPr>
            <a:xfrm>
              <a:off x="243843" y="316561"/>
              <a:ext cx="1693888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762DDB2-8471-47D7-826D-021251FB77F1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89C27F-9CF4-4D66-8515-168CD6D509B1}"/>
              </a:ext>
            </a:extLst>
          </p:cNvPr>
          <p:cNvGrpSpPr/>
          <p:nvPr/>
        </p:nvGrpSpPr>
        <p:grpSpPr>
          <a:xfrm>
            <a:off x="243844" y="1611441"/>
            <a:ext cx="2324442" cy="1131759"/>
            <a:chOff x="243844" y="1611441"/>
            <a:chExt cx="2324442" cy="11317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F6B938A-93DE-4D1C-A136-1135143A00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706" t="43104" r="74224" b="36666"/>
            <a:stretch/>
          </p:blipFill>
          <p:spPr>
            <a:xfrm>
              <a:off x="243844" y="1611441"/>
              <a:ext cx="1693887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5D433C2-D7F9-42D2-82C5-1EA26ADBAC3F}"/>
                </a:ext>
              </a:extLst>
            </p:cNvPr>
            <p:cNvSpPr/>
            <p:nvPr/>
          </p:nvSpPr>
          <p:spPr>
            <a:xfrm>
              <a:off x="2099734" y="190775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6C7ED7-9E8A-4089-8C7C-36DC69E03E26}"/>
              </a:ext>
            </a:extLst>
          </p:cNvPr>
          <p:cNvGrpSpPr/>
          <p:nvPr/>
        </p:nvGrpSpPr>
        <p:grpSpPr>
          <a:xfrm>
            <a:off x="242812" y="2906321"/>
            <a:ext cx="2375004" cy="1131759"/>
            <a:chOff x="242812" y="2906321"/>
            <a:chExt cx="2375004" cy="113175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836398E-D3B2-480B-8304-5D39381DA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45" t="43717" r="73221" b="34279"/>
            <a:stretch/>
          </p:blipFill>
          <p:spPr>
            <a:xfrm>
              <a:off x="242812" y="2906321"/>
              <a:ext cx="169491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F4E9F35-A508-482F-87C1-0FC9B3EA1525}"/>
                </a:ext>
              </a:extLst>
            </p:cNvPr>
            <p:cNvSpPr/>
            <p:nvPr/>
          </p:nvSpPr>
          <p:spPr>
            <a:xfrm>
              <a:off x="2149264" y="318716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A906A0-4D71-4201-8BC5-369D793D6874}"/>
              </a:ext>
            </a:extLst>
          </p:cNvPr>
          <p:cNvGrpSpPr/>
          <p:nvPr/>
        </p:nvGrpSpPr>
        <p:grpSpPr>
          <a:xfrm>
            <a:off x="242812" y="4186518"/>
            <a:ext cx="2375004" cy="1131759"/>
            <a:chOff x="242812" y="4186518"/>
            <a:chExt cx="2375004" cy="113175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33DDDB4-6BDC-4D40-BE4E-1DFB48BB29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43" t="12040" r="73033" b="65956"/>
            <a:stretch/>
          </p:blipFill>
          <p:spPr>
            <a:xfrm>
              <a:off x="242812" y="4186518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750A8A0-FFA2-4D21-9133-91CA37CDBB14}"/>
                </a:ext>
              </a:extLst>
            </p:cNvPr>
            <p:cNvSpPr/>
            <p:nvPr/>
          </p:nvSpPr>
          <p:spPr>
            <a:xfrm>
              <a:off x="2149264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22E7A05-3D8A-4F9A-88C2-A612F783E689}"/>
              </a:ext>
            </a:extLst>
          </p:cNvPr>
          <p:cNvGrpSpPr/>
          <p:nvPr/>
        </p:nvGrpSpPr>
        <p:grpSpPr>
          <a:xfrm>
            <a:off x="3968699" y="312377"/>
            <a:ext cx="2343085" cy="1131759"/>
            <a:chOff x="3968699" y="312377"/>
            <a:chExt cx="2343085" cy="113175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39B386-4EA5-4567-8B62-B4A8D8B8E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43" t="41184" r="73033" b="36375"/>
            <a:stretch/>
          </p:blipFill>
          <p:spPr>
            <a:xfrm>
              <a:off x="3968699" y="312377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6360B3B-D594-4B4B-B75A-4B7A35DADC96}"/>
                </a:ext>
              </a:extLst>
            </p:cNvPr>
            <p:cNvSpPr/>
            <p:nvPr/>
          </p:nvSpPr>
          <p:spPr>
            <a:xfrm>
              <a:off x="5843232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F2EC4A-7A13-4360-A737-77113C65DAC7}"/>
              </a:ext>
            </a:extLst>
          </p:cNvPr>
          <p:cNvGrpSpPr/>
          <p:nvPr/>
        </p:nvGrpSpPr>
        <p:grpSpPr>
          <a:xfrm>
            <a:off x="3968698" y="1612221"/>
            <a:ext cx="2343086" cy="1131759"/>
            <a:chOff x="3968698" y="1612221"/>
            <a:chExt cx="2343086" cy="113175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1BA204E-F48C-4603-BC9E-29AD421DB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43" t="69989" r="73033" b="8008"/>
            <a:stretch/>
          </p:blipFill>
          <p:spPr>
            <a:xfrm>
              <a:off x="3968698" y="1612221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E31992-B5D7-4BAA-AE9F-5060E84A3259}"/>
                </a:ext>
              </a:extLst>
            </p:cNvPr>
            <p:cNvSpPr/>
            <p:nvPr/>
          </p:nvSpPr>
          <p:spPr>
            <a:xfrm>
              <a:off x="5843232" y="190775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58303A-1C8E-4C09-9355-7535C3C90B28}"/>
              </a:ext>
            </a:extLst>
          </p:cNvPr>
          <p:cNvGrpSpPr/>
          <p:nvPr/>
        </p:nvGrpSpPr>
        <p:grpSpPr>
          <a:xfrm>
            <a:off x="3949961" y="2903588"/>
            <a:ext cx="2363901" cy="1134492"/>
            <a:chOff x="3949961" y="2903588"/>
            <a:chExt cx="2363901" cy="11344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131A2D3-E268-4533-8C8F-69BBFA599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103" t="23180" r="71121" b="52353"/>
            <a:stretch/>
          </p:blipFill>
          <p:spPr>
            <a:xfrm>
              <a:off x="3949961" y="2903588"/>
              <a:ext cx="1712628" cy="113449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533028D-F504-428C-B53E-75C0076DEBDF}"/>
                </a:ext>
              </a:extLst>
            </p:cNvPr>
            <p:cNvSpPr/>
            <p:nvPr/>
          </p:nvSpPr>
          <p:spPr>
            <a:xfrm>
              <a:off x="5845310" y="318716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1C1D39-654B-4F59-8983-21127EF0D87A}"/>
              </a:ext>
            </a:extLst>
          </p:cNvPr>
          <p:cNvGrpSpPr/>
          <p:nvPr/>
        </p:nvGrpSpPr>
        <p:grpSpPr>
          <a:xfrm>
            <a:off x="3959328" y="4186518"/>
            <a:ext cx="2373237" cy="1117076"/>
            <a:chOff x="3959328" y="4186518"/>
            <a:chExt cx="2373237" cy="11170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445A03-30D8-4ABC-80DD-229232505F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78" t="54796" r="71696" b="20111"/>
            <a:stretch/>
          </p:blipFill>
          <p:spPr>
            <a:xfrm>
              <a:off x="3959328" y="4186518"/>
              <a:ext cx="1712628" cy="111707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6DA3947-EEE4-409E-8918-111BE30C764C}"/>
                </a:ext>
              </a:extLst>
            </p:cNvPr>
            <p:cNvSpPr/>
            <p:nvPr/>
          </p:nvSpPr>
          <p:spPr>
            <a:xfrm>
              <a:off x="5864013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26D5A4-4B5F-4D54-8863-99FCAED1CCF1}"/>
              </a:ext>
            </a:extLst>
          </p:cNvPr>
          <p:cNvGrpSpPr/>
          <p:nvPr/>
        </p:nvGrpSpPr>
        <p:grpSpPr>
          <a:xfrm>
            <a:off x="3959328" y="5451195"/>
            <a:ext cx="2373237" cy="1131758"/>
            <a:chOff x="3959328" y="5451195"/>
            <a:chExt cx="2373237" cy="113175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E54FAF-DB99-4238-ADF9-8DA0DBCF3D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931" t="15211" r="74575" b="63625"/>
            <a:stretch/>
          </p:blipFill>
          <p:spPr>
            <a:xfrm>
              <a:off x="3959328" y="5451195"/>
              <a:ext cx="1732771" cy="113175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A075209-7156-4B4E-B57C-55A09B6F0CDE}"/>
                </a:ext>
              </a:extLst>
            </p:cNvPr>
            <p:cNvSpPr/>
            <p:nvPr/>
          </p:nvSpPr>
          <p:spPr>
            <a:xfrm>
              <a:off x="5864013" y="574597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88F53704-EAEC-43C8-8C88-6FF0BEA2D7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47" y="230996"/>
            <a:ext cx="536275" cy="5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3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2C16601-6533-4DFB-9EE5-892E0A0B6D4E}"/>
              </a:ext>
            </a:extLst>
          </p:cNvPr>
          <p:cNvGrpSpPr/>
          <p:nvPr/>
        </p:nvGrpSpPr>
        <p:grpSpPr>
          <a:xfrm>
            <a:off x="197382" y="274998"/>
            <a:ext cx="2370904" cy="1159968"/>
            <a:chOff x="197382" y="274998"/>
            <a:chExt cx="2370904" cy="115996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07F168-BCD3-41E6-AA61-39EEC2DDF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86" t="37668" r="73890" b="40329"/>
            <a:stretch/>
          </p:blipFill>
          <p:spPr>
            <a:xfrm>
              <a:off x="197382" y="274998"/>
              <a:ext cx="1736108" cy="115996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4324A6-13BD-4062-9D6F-DF54A1973708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BB13C3-9E0C-4A1A-98F8-555076B09E15}"/>
              </a:ext>
            </a:extLst>
          </p:cNvPr>
          <p:cNvGrpSpPr/>
          <p:nvPr/>
        </p:nvGrpSpPr>
        <p:grpSpPr>
          <a:xfrm>
            <a:off x="211494" y="1654706"/>
            <a:ext cx="2356792" cy="1117076"/>
            <a:chOff x="211494" y="1654706"/>
            <a:chExt cx="2356792" cy="11170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C92143-9391-4A56-8917-FEF2B22956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31" t="68895" r="74575" b="9387"/>
            <a:stretch/>
          </p:blipFill>
          <p:spPr>
            <a:xfrm>
              <a:off x="211494" y="1654706"/>
              <a:ext cx="1721996" cy="111707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EFE973-C2C8-42DB-BC37-6B25CD7B309E}"/>
                </a:ext>
              </a:extLst>
            </p:cNvPr>
            <p:cNvSpPr/>
            <p:nvPr/>
          </p:nvSpPr>
          <p:spPr>
            <a:xfrm>
              <a:off x="2099734" y="196433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494CA0-D6BC-454B-A81D-D13C1318546B}"/>
              </a:ext>
            </a:extLst>
          </p:cNvPr>
          <p:cNvGrpSpPr/>
          <p:nvPr/>
        </p:nvGrpSpPr>
        <p:grpSpPr>
          <a:xfrm>
            <a:off x="202127" y="2952320"/>
            <a:ext cx="2364965" cy="1131759"/>
            <a:chOff x="202127" y="2952320"/>
            <a:chExt cx="2364965" cy="113175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3A41901-FFFE-4041-ADAD-6AB9B8F801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197" t="70838" r="72869" b="7158"/>
            <a:stretch/>
          </p:blipFill>
          <p:spPr>
            <a:xfrm>
              <a:off x="202127" y="295232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38BC3E-15CC-4F6F-85A6-BC41F343BDA2}"/>
                </a:ext>
              </a:extLst>
            </p:cNvPr>
            <p:cNvSpPr/>
            <p:nvPr/>
          </p:nvSpPr>
          <p:spPr>
            <a:xfrm>
              <a:off x="2098540" y="3289470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3EF80B-33FA-4B0F-B0DE-52987D7B36A6}"/>
              </a:ext>
            </a:extLst>
          </p:cNvPr>
          <p:cNvGrpSpPr/>
          <p:nvPr/>
        </p:nvGrpSpPr>
        <p:grpSpPr>
          <a:xfrm>
            <a:off x="173813" y="4260396"/>
            <a:ext cx="2394473" cy="1101147"/>
            <a:chOff x="173813" y="4260396"/>
            <a:chExt cx="2394473" cy="110114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B980118-4942-41B2-BD8E-9144209F9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18" t="45231" r="74454" b="34987"/>
            <a:stretch/>
          </p:blipFill>
          <p:spPr>
            <a:xfrm>
              <a:off x="173813" y="4260396"/>
              <a:ext cx="1754187" cy="11011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4F27FC-3C4B-4978-AC58-F04AAFB9E091}"/>
                </a:ext>
              </a:extLst>
            </p:cNvPr>
            <p:cNvSpPr/>
            <p:nvPr/>
          </p:nvSpPr>
          <p:spPr>
            <a:xfrm>
              <a:off x="2099734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A74F1E-EF25-48A1-9293-48426329410B}"/>
              </a:ext>
            </a:extLst>
          </p:cNvPr>
          <p:cNvGrpSpPr/>
          <p:nvPr/>
        </p:nvGrpSpPr>
        <p:grpSpPr>
          <a:xfrm>
            <a:off x="3922791" y="324361"/>
            <a:ext cx="2388993" cy="1104401"/>
            <a:chOff x="3922791" y="324361"/>
            <a:chExt cx="2388993" cy="11044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5770D3-97D5-4B69-9535-3156BDC39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18" t="18081" r="74454" b="60447"/>
            <a:stretch/>
          </p:blipFill>
          <p:spPr>
            <a:xfrm>
              <a:off x="3922791" y="324361"/>
              <a:ext cx="1732770" cy="110440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9F157B-0444-4F51-81D7-712E11C42D5B}"/>
                </a:ext>
              </a:extLst>
            </p:cNvPr>
            <p:cNvSpPr/>
            <p:nvPr/>
          </p:nvSpPr>
          <p:spPr>
            <a:xfrm>
              <a:off x="5843232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0A01D7-49D0-4ECA-841E-6DEA382B4487}"/>
              </a:ext>
            </a:extLst>
          </p:cNvPr>
          <p:cNvGrpSpPr/>
          <p:nvPr/>
        </p:nvGrpSpPr>
        <p:grpSpPr>
          <a:xfrm>
            <a:off x="3915735" y="2952320"/>
            <a:ext cx="2396049" cy="1117076"/>
            <a:chOff x="3915735" y="2952320"/>
            <a:chExt cx="2396049" cy="11170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C840CE-2CBD-48E6-8778-C5E0A046DB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672" t="42337" r="74569" b="38105"/>
            <a:stretch/>
          </p:blipFill>
          <p:spPr>
            <a:xfrm>
              <a:off x="3915735" y="2952320"/>
              <a:ext cx="1745475" cy="111707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EEE274-703D-4EF1-9F2F-7F3B2E839C09}"/>
                </a:ext>
              </a:extLst>
            </p:cNvPr>
            <p:cNvSpPr/>
            <p:nvPr/>
          </p:nvSpPr>
          <p:spPr>
            <a:xfrm>
              <a:off x="5843232" y="3289470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1F29C2-AB4F-456C-931A-84505D3293E5}"/>
              </a:ext>
            </a:extLst>
          </p:cNvPr>
          <p:cNvGrpSpPr/>
          <p:nvPr/>
        </p:nvGrpSpPr>
        <p:grpSpPr>
          <a:xfrm>
            <a:off x="3922790" y="4295340"/>
            <a:ext cx="2388994" cy="1131759"/>
            <a:chOff x="3922790" y="4295340"/>
            <a:chExt cx="2388994" cy="11317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938867-591C-4A42-928D-26A3E8D4D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845" t="22567" r="73631" b="55429"/>
            <a:stretch/>
          </p:blipFill>
          <p:spPr>
            <a:xfrm>
              <a:off x="3922790" y="429534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A06884-8834-42A0-9DC4-A0FACA17BC9F}"/>
                </a:ext>
              </a:extLst>
            </p:cNvPr>
            <p:cNvSpPr/>
            <p:nvPr/>
          </p:nvSpPr>
          <p:spPr>
            <a:xfrm>
              <a:off x="5843232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B3646B09-892C-491E-95FE-153A78099C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47" y="230996"/>
            <a:ext cx="536275" cy="53627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54109A8-B25A-44BF-A73B-40304D5CB335}"/>
              </a:ext>
            </a:extLst>
          </p:cNvPr>
          <p:cNvGrpSpPr/>
          <p:nvPr/>
        </p:nvGrpSpPr>
        <p:grpSpPr>
          <a:xfrm>
            <a:off x="3915735" y="1624661"/>
            <a:ext cx="2396049" cy="1131759"/>
            <a:chOff x="3915735" y="1624661"/>
            <a:chExt cx="2396049" cy="113175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EE80086-4080-448F-A3BF-260BA6B72A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818" t="33436" r="75644" b="44561"/>
            <a:stretch/>
          </p:blipFill>
          <p:spPr>
            <a:xfrm>
              <a:off x="3915735" y="1624661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E617A7F-FF54-4196-AAE2-DC6FB9550A2E}"/>
                </a:ext>
              </a:extLst>
            </p:cNvPr>
            <p:cNvSpPr/>
            <p:nvPr/>
          </p:nvSpPr>
          <p:spPr>
            <a:xfrm>
              <a:off x="5843232" y="196433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033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2AD3FBF-EC1F-4CBD-966C-3D3FDAA038BA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Say It and Move 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C0073-2CB4-4796-8B3C-97AF358197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00" t="29911" r="18100" b="22978"/>
          <a:stretch/>
        </p:blipFill>
        <p:spPr>
          <a:xfrm>
            <a:off x="1894892" y="1896904"/>
            <a:ext cx="5354216" cy="333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4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Elkonin Boxes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4A8BD-4F8E-4E67-9A06-0A4FA695B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23" t="16204" r="10661" b="12851"/>
          <a:stretch/>
        </p:blipFill>
        <p:spPr>
          <a:xfrm>
            <a:off x="2449901" y="1785579"/>
            <a:ext cx="4244197" cy="364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2AD3FBF-EC1F-4CBD-966C-3D3FDAA038BA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Sorting Game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04DBB5-E23D-4163-8B80-A35A3500B14E}"/>
              </a:ext>
            </a:extLst>
          </p:cNvPr>
          <p:cNvGrpSpPr/>
          <p:nvPr/>
        </p:nvGrpSpPr>
        <p:grpSpPr>
          <a:xfrm>
            <a:off x="1505633" y="1883492"/>
            <a:ext cx="6132734" cy="3910563"/>
            <a:chOff x="1132770" y="1357176"/>
            <a:chExt cx="7050591" cy="46460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0C9823-1211-403C-800E-DB6D78EB68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413" t="46715" r="29674" b="22560"/>
            <a:stretch/>
          </p:blipFill>
          <p:spPr>
            <a:xfrm>
              <a:off x="2390360" y="3260034"/>
              <a:ext cx="4363279" cy="260812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A636DF-75D1-45ED-80B5-A6E08CC6CFCB}"/>
                </a:ext>
              </a:extLst>
            </p:cNvPr>
            <p:cNvSpPr/>
            <p:nvPr/>
          </p:nvSpPr>
          <p:spPr>
            <a:xfrm>
              <a:off x="2037522" y="5267739"/>
              <a:ext cx="844826" cy="73549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57A6C8-A164-48BC-94E8-CFC2CF5EC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9709" y="1737994"/>
              <a:ext cx="1299227" cy="120492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871870-2164-4E6A-89A0-61187A987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6715" y="1434766"/>
              <a:ext cx="1139324" cy="9522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70A879-BE9B-4140-B6FF-5C6461FAD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06110" y="1982481"/>
              <a:ext cx="1447529" cy="11624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03ACAE-C540-49AF-92FE-5A10C3410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32770" y="2159356"/>
              <a:ext cx="1098078" cy="11320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24CB44-5FAF-4589-B6BC-C7AA8D590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23213" y="1357176"/>
              <a:ext cx="1460148" cy="802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39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Visual Drill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A0F970-0802-434C-951A-469B31004409}"/>
              </a:ext>
            </a:extLst>
          </p:cNvPr>
          <p:cNvSpPr/>
          <p:nvPr/>
        </p:nvSpPr>
        <p:spPr>
          <a:xfrm>
            <a:off x="3806902" y="2543054"/>
            <a:ext cx="15301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a</a:t>
            </a:r>
            <a:endParaRPr lang="en-US" sz="16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4C796-A3A1-4116-805A-DBBA1058996A}"/>
              </a:ext>
            </a:extLst>
          </p:cNvPr>
          <p:cNvSpPr/>
          <p:nvPr/>
        </p:nvSpPr>
        <p:spPr>
          <a:xfrm>
            <a:off x="2952093" y="2542189"/>
            <a:ext cx="3239813" cy="29097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C9CF6936-5A11-4A7E-8091-EE4238E13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7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Auditory Drill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327399-A27A-4F1F-AB65-A5DC8A99FA74}"/>
              </a:ext>
            </a:extLst>
          </p:cNvPr>
          <p:cNvSpPr/>
          <p:nvPr/>
        </p:nvSpPr>
        <p:spPr bwMode="auto">
          <a:xfrm>
            <a:off x="2027270" y="1995821"/>
            <a:ext cx="5089460" cy="3494520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Image result for dry erase marker">
            <a:extLst>
              <a:ext uri="{FF2B5EF4-FFF2-40B4-BE49-F238E27FC236}">
                <a16:creationId xmlns:a16="http://schemas.microsoft.com/office/drawing/2014/main" id="{8A6AE0BF-0D12-4D2B-AA58-82505585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68" y="2815103"/>
            <a:ext cx="2457875" cy="15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9DBFFF-E517-420C-93D0-76C46FFF0126}"/>
              </a:ext>
            </a:extLst>
          </p:cNvPr>
          <p:cNvSpPr txBox="1"/>
          <p:nvPr/>
        </p:nvSpPr>
        <p:spPr>
          <a:xfrm rot="21091428">
            <a:off x="2981782" y="2356580"/>
            <a:ext cx="14636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93406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164</Words>
  <Application>Microsoft Office PowerPoint</Application>
  <PresentationFormat>On-screen Show (4:3)</PresentationFormat>
  <Paragraphs>63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Comic Sans MS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Contesse</dc:creator>
  <cp:lastModifiedBy>Valentina Contesse</cp:lastModifiedBy>
  <cp:revision>55</cp:revision>
  <dcterms:created xsi:type="dcterms:W3CDTF">2020-03-28T18:41:51Z</dcterms:created>
  <dcterms:modified xsi:type="dcterms:W3CDTF">2020-03-30T04:14:23Z</dcterms:modified>
</cp:coreProperties>
</file>