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574" r:id="rId3"/>
    <p:sldId id="576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09" r:id="rId13"/>
    <p:sldId id="568" r:id="rId14"/>
    <p:sldId id="567" r:id="rId15"/>
    <p:sldId id="505" r:id="rId16"/>
    <p:sldId id="513" r:id="rId17"/>
    <p:sldId id="571" r:id="rId18"/>
    <p:sldId id="572" r:id="rId19"/>
    <p:sldId id="553" r:id="rId20"/>
    <p:sldId id="569" r:id="rId21"/>
    <p:sldId id="570" r:id="rId22"/>
    <p:sldId id="507" r:id="rId23"/>
    <p:sldId id="511" r:id="rId24"/>
    <p:sldId id="5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D4C88-1065-4087-B89C-AE740F00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1" t="18218" r="13679" b="20063"/>
          <a:stretch/>
        </p:blipFill>
        <p:spPr>
          <a:xfrm>
            <a:off x="2255807" y="1841739"/>
            <a:ext cx="4632386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4481E-CC13-46B7-9562-F0C04AD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8" t="16204" r="13908" b="24099"/>
          <a:stretch/>
        </p:blipFill>
        <p:spPr>
          <a:xfrm>
            <a:off x="2186152" y="1974468"/>
            <a:ext cx="4771696" cy="30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Syllables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0D8758-C0CE-1F46-9556-5EAC6EC2BB1F}"/>
              </a:ext>
            </a:extLst>
          </p:cNvPr>
          <p:cNvSpPr txBox="1">
            <a:spLocks noChangeArrowheads="1"/>
          </p:cNvSpPr>
          <p:nvPr/>
        </p:nvSpPr>
        <p:spPr>
          <a:xfrm>
            <a:off x="567267" y="2065867"/>
            <a:ext cx="7772400" cy="83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 algn="ctr">
              <a:buFont typeface="Arial" panose="020B0604020202020204" pitchFamily="34" charset="0"/>
              <a:buNone/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400" b="1" dirty="0">
              <a:latin typeface="Century Gothic"/>
              <a:cs typeface="Century Gothic"/>
            </a:endParaRPr>
          </a:p>
          <a:p>
            <a:pPr marL="0" indent="1588">
              <a:buFont typeface="Arial" panose="020B0604020202020204" pitchFamily="34" charset="0"/>
              <a:buNone/>
            </a:pPr>
            <a:endParaRPr lang="en-US" sz="2400" b="1" dirty="0">
              <a:latin typeface="Times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DD46B9B-8F3C-934D-A1BC-81EB67A8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5C7210A-DF76-9542-9C2F-1AFDD0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1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3269B9-6116-AB4F-92C5-BCA4A30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33612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800" b="1" dirty="0"/>
          </a:p>
          <a:p>
            <a:pPr indent="1588">
              <a:lnSpc>
                <a:spcPct val="90000"/>
              </a:lnSpc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B762E72-00C6-9C46-943A-7D4512C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1A6F218-7065-8940-A788-0CEF2AFD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0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3BACB16-4579-464E-936C-01B6F7DF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79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987F0D-BB50-7B42-8803-C3422919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267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989E1D-1321-4E4D-93F5-EB88098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7328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</a:t>
            </a:r>
            <a:r>
              <a:rPr lang="en-US" sz="6000" b="1" dirty="0">
                <a:solidFill>
                  <a:srgbClr val="FF0000"/>
                </a:solidFill>
                <a:latin typeface="Century Gothic"/>
                <a:cs typeface="Century Gothic"/>
              </a:rPr>
              <a:t>|</a:t>
            </a:r>
            <a:r>
              <a:rPr lang="en-US" sz="6000" b="1" dirty="0">
                <a:latin typeface="Century Gothic"/>
                <a:cs typeface="Century Gothic"/>
              </a:rPr>
              <a:t>kin</a:t>
            </a:r>
            <a:endParaRPr lang="en-US" sz="60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01A5BAF-D687-0F4D-A40F-6443DB7B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867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49562C2-04A9-0D46-AFF2-2CD32EC2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2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0DD1494-58C5-FE43-B0EF-5EEE1EB1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7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89147492-3616-6B41-AF7B-AFC4FA46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2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A65D5-DA03-4A49-B4A3-0F4B92F230F7}"/>
              </a:ext>
            </a:extLst>
          </p:cNvPr>
          <p:cNvCxnSpPr/>
          <p:nvPr/>
        </p:nvCxnSpPr>
        <p:spPr bwMode="auto">
          <a:xfrm>
            <a:off x="3799417" y="29040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E826D1-B928-C64E-AD98-405F4D037B52}"/>
              </a:ext>
            </a:extLst>
          </p:cNvPr>
          <p:cNvCxnSpPr/>
          <p:nvPr/>
        </p:nvCxnSpPr>
        <p:spPr bwMode="auto">
          <a:xfrm>
            <a:off x="3843867" y="41994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F8AE2-408B-9C44-8059-5F990651C3AD}"/>
              </a:ext>
            </a:extLst>
          </p:cNvPr>
          <p:cNvCxnSpPr/>
          <p:nvPr/>
        </p:nvCxnSpPr>
        <p:spPr bwMode="auto">
          <a:xfrm>
            <a:off x="3615267" y="5571067"/>
            <a:ext cx="1784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7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57489" y="161144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27074" y="4201201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06931" y="5478665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18081" r="74454" b="60447"/>
          <a:stretch/>
        </p:blipFill>
        <p:spPr>
          <a:xfrm>
            <a:off x="4230074" y="5478665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19C2F-C6E0-4E7F-BB22-B5CE57E9D8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33436" r="75644" b="44561"/>
          <a:stretch/>
        </p:blipFill>
        <p:spPr>
          <a:xfrm>
            <a:off x="6257488" y="3024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50F1B-8217-4926-90C9-917CA3E4C4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53356" r="75337" b="25172"/>
          <a:stretch/>
        </p:blipFill>
        <p:spPr>
          <a:xfrm>
            <a:off x="6257489" y="4183784"/>
            <a:ext cx="1731362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C684F-B217-4EBD-93DB-C132EC085F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27318" r="75337" b="51273"/>
          <a:stretch/>
        </p:blipFill>
        <p:spPr>
          <a:xfrm>
            <a:off x="6257488" y="2922250"/>
            <a:ext cx="1731363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1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959328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59328" y="5451195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3369867" y="266681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3369867" y="1631795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369867" y="2963016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6540145" y="1647364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369867" y="429749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E10721-7904-4764-8C42-E7E9E9DBA3C1}"/>
              </a:ext>
            </a:extLst>
          </p:cNvPr>
          <p:cNvGrpSpPr/>
          <p:nvPr/>
        </p:nvGrpSpPr>
        <p:grpSpPr>
          <a:xfrm>
            <a:off x="228396" y="2991522"/>
            <a:ext cx="2396050" cy="1101147"/>
            <a:chOff x="3373974" y="4253775"/>
            <a:chExt cx="2396050" cy="11011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4DDA22-46F0-4B87-B48E-4E9C783FB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7648D-EB82-4CF4-9DD4-C6E0028FDDF6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45E8E-9F47-4AA9-8422-65DA23192ED4}"/>
              </a:ext>
            </a:extLst>
          </p:cNvPr>
          <p:cNvGrpSpPr/>
          <p:nvPr/>
        </p:nvGrpSpPr>
        <p:grpSpPr>
          <a:xfrm>
            <a:off x="228396" y="4318613"/>
            <a:ext cx="2396050" cy="1104401"/>
            <a:chOff x="3373974" y="5580866"/>
            <a:chExt cx="2396050" cy="11044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B769FE-F058-4A20-9D50-B397B7FC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53356" r="75337" b="25172"/>
            <a:stretch/>
          </p:blipFill>
          <p:spPr>
            <a:xfrm>
              <a:off x="3373974" y="5580866"/>
              <a:ext cx="1731362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A807E5-15B8-43B2-9D79-C0BAFB7638D8}"/>
                </a:ext>
              </a:extLst>
            </p:cNvPr>
            <p:cNvSpPr/>
            <p:nvPr/>
          </p:nvSpPr>
          <p:spPr>
            <a:xfrm>
              <a:off x="5301472" y="587549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180</Words>
  <Application>Microsoft Office PowerPoint</Application>
  <PresentationFormat>On-screen Show (4:3)</PresentationFormat>
  <Paragraphs>78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Comic Sans MS</vt:lpstr>
      <vt:lpstr>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58</cp:revision>
  <dcterms:created xsi:type="dcterms:W3CDTF">2020-03-28T18:41:51Z</dcterms:created>
  <dcterms:modified xsi:type="dcterms:W3CDTF">2020-03-30T04:49:34Z</dcterms:modified>
</cp:coreProperties>
</file>